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Albert Sans" pitchFamily="2" charset="77"/>
      <p:regular r:id="rId37"/>
      <p:bold r:id="rId38"/>
      <p:italic r:id="rId39"/>
      <p:boldItalic r:id="rId40"/>
    </p:embeddedFont>
    <p:embeddedFont>
      <p:font typeface="Inter Tight" pitchFamily="2" charset="0"/>
      <p:regular r:id="rId41"/>
      <p:bold r:id="rId42"/>
      <p:italic r:id="rId43"/>
      <p:boldItalic r:id="rId44"/>
    </p:embeddedFont>
    <p:embeddedFont>
      <p:font typeface="Inter Tight Black" pitchFamily="2" charset="0"/>
      <p:bold r:id="rId45"/>
      <p:italic r:id="rId46"/>
      <p:boldItalic r:id="rId47"/>
    </p:embeddedFont>
    <p:embeddedFont>
      <p:font typeface="Nunito" pitchFamily="2" charset="77"/>
      <p:regular r:id="rId48"/>
      <p:bold r:id="rId49"/>
      <p:italic r:id="rId50"/>
      <p:boldItalic r:id="rId51"/>
    </p:embeddedFont>
    <p:embeddedFont>
      <p:font typeface="Nunito Light" panose="020F0302020204030204" pitchFamily="34" charset="0"/>
      <p:regular r:id="rId52"/>
      <p:italic r:id="rId53"/>
    </p:embeddedFont>
    <p:embeddedFont>
      <p:font typeface="Raleway" pitchFamily="2" charset="77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38"/>
  </p:normalViewPr>
  <p:slideViewPr>
    <p:cSldViewPr snapToGrid="0">
      <p:cViewPr>
        <p:scale>
          <a:sx n="113" d="100"/>
          <a:sy n="113" d="100"/>
        </p:scale>
        <p:origin x="184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17ae7be127_1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g317ae7be127_1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7ae7be127_1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7ae7be127_1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17ae7be127_1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317ae7be127_1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7ae7be127_1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g317ae7be127_1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7ae7be127_1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g317ae7be127_1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17ae7be127_1_1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17ae7be127_1_1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17ae7be127_1_1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g317ae7be127_1_1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17ae7be127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g317ae7be127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17ae7be127_1_1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317ae7be127_1_1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17ae7be127_1_1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4" name="Google Shape;554;g317ae7be127_1_1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17ae7be127_1_1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g317ae7be127_1_1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17ae7be127_1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g317ae7be127_1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fc6874be7a_3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fc6874be7a_3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fc6874be7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fc6874be7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17ae7be127_1_1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17ae7be127_1_1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17ae7be127_1_1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17ae7be127_1_1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17ae7be127_1_1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17ae7be127_1_1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17ae7be127_1_1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17ae7be127_1_1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17ae7be127_1_1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17ae7be127_1_1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17ae7be127_1_1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17ae7be127_1_1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fc6874be7a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fc6874be7a_3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17ae7be127_1_1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17ae7be127_1_1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17ae7be127_1_1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17ae7be127_1_1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fc6874be7a_3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fc6874be7a_3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fc6874be7a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fc6874be7a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f939b40a01_9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f939b40a01_9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fc6874be7a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fc6874be7a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fc6874be7a_3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fc6874be7a_3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fc6874be7a_3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fc6874be7a_3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7ae7be12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17ae7be12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7ae7be127_1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g317ae7be127_1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17ae7be127_1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317ae7be127_1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bit.ly/3A1uf1Q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200" y="1230100"/>
            <a:ext cx="5021400" cy="20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312825"/>
            <a:ext cx="20919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5249" y="9"/>
            <a:ext cx="5311249" cy="5386618"/>
            <a:chOff x="-95249" y="9"/>
            <a:chExt cx="5311249" cy="5386618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204000" y="9"/>
              <a:ext cx="5012001" cy="5386618"/>
              <a:chOff x="204000" y="9"/>
              <a:chExt cx="5012001" cy="5386618"/>
            </a:xfrm>
          </p:grpSpPr>
          <p:pic>
            <p:nvPicPr>
              <p:cNvPr id="13" name="Google Shape;13;p2"/>
              <p:cNvPicPr preferRelativeResize="0"/>
              <p:nvPr/>
            </p:nvPicPr>
            <p:blipFill rotWithShape="1">
              <a:blip r:embed="rId2">
                <a:alphaModFix/>
              </a:blip>
              <a:srcRect r="69116"/>
              <a:stretch/>
            </p:blipFill>
            <p:spPr>
              <a:xfrm rot="-5400000">
                <a:off x="1187776" y="-983767"/>
                <a:ext cx="600174" cy="2567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 rotWithShape="1">
              <a:blip r:embed="rId3">
                <a:alphaModFix/>
              </a:blip>
              <a:srcRect t="48641"/>
              <a:stretch/>
            </p:blipFill>
            <p:spPr>
              <a:xfrm rot="10800000" flipH="1">
                <a:off x="2220200" y="4461077"/>
                <a:ext cx="2995801" cy="925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" name="Google Shape;15;p2"/>
            <p:cNvPicPr preferRelativeResize="0"/>
            <p:nvPr/>
          </p:nvPicPr>
          <p:blipFill rotWithShape="1">
            <a:blip r:embed="rId4">
              <a:alphaModFix/>
            </a:blip>
            <a:srcRect t="45770"/>
            <a:stretch/>
          </p:blipFill>
          <p:spPr>
            <a:xfrm rot="-5400000">
              <a:off x="-882323" y="3781251"/>
              <a:ext cx="2225523" cy="651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1"/>
          <p:cNvGrpSpPr/>
          <p:nvPr/>
        </p:nvGrpSpPr>
        <p:grpSpPr>
          <a:xfrm>
            <a:off x="1561313" y="-507175"/>
            <a:ext cx="7735087" cy="6622479"/>
            <a:chOff x="1561313" y="-507175"/>
            <a:chExt cx="7735087" cy="6622479"/>
          </a:xfrm>
        </p:grpSpPr>
        <p:pic>
          <p:nvPicPr>
            <p:cNvPr id="112" name="Google Shape;112;p11"/>
            <p:cNvPicPr preferRelativeResize="0"/>
            <p:nvPr/>
          </p:nvPicPr>
          <p:blipFill rotWithShape="1">
            <a:blip r:embed="rId2">
              <a:alphaModFix/>
            </a:blip>
            <a:srcRect l="47575"/>
            <a:stretch/>
          </p:blipFill>
          <p:spPr>
            <a:xfrm flipH="1">
              <a:off x="6912874" y="-507175"/>
              <a:ext cx="2383526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4395873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561313" y="-231188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" name="Google Shape;115;p11"/>
          <p:cNvSpPr txBox="1">
            <a:spLocks noGrp="1"/>
          </p:cNvSpPr>
          <p:nvPr>
            <p:ph type="title" hasCustomPrompt="1"/>
          </p:nvPr>
        </p:nvSpPr>
        <p:spPr>
          <a:xfrm>
            <a:off x="2099250" y="1669538"/>
            <a:ext cx="4945500" cy="120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6" name="Google Shape;116;p11"/>
          <p:cNvSpPr txBox="1">
            <a:spLocks noGrp="1"/>
          </p:cNvSpPr>
          <p:nvPr>
            <p:ph type="subTitle" idx="1"/>
          </p:nvPr>
        </p:nvSpPr>
        <p:spPr>
          <a:xfrm>
            <a:off x="2099250" y="2983462"/>
            <a:ext cx="4945500" cy="4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3"/>
          <p:cNvGrpSpPr/>
          <p:nvPr/>
        </p:nvGrpSpPr>
        <p:grpSpPr>
          <a:xfrm>
            <a:off x="659599" y="311206"/>
            <a:ext cx="8509101" cy="5181933"/>
            <a:chOff x="659599" y="311206"/>
            <a:chExt cx="8509101" cy="5181933"/>
          </a:xfrm>
        </p:grpSpPr>
        <p:pic>
          <p:nvPicPr>
            <p:cNvPr id="120" name="Google Shape;120;p1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9599" y="4608497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76800" y="311206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3"/>
          <p:cNvGrpSpPr/>
          <p:nvPr/>
        </p:nvGrpSpPr>
        <p:grpSpPr>
          <a:xfrm>
            <a:off x="-1082625" y="-1900800"/>
            <a:ext cx="12924298" cy="8595158"/>
            <a:chOff x="-1082625" y="-1900800"/>
            <a:chExt cx="12924298" cy="8595158"/>
          </a:xfrm>
        </p:grpSpPr>
        <p:pic>
          <p:nvPicPr>
            <p:cNvPr id="123" name="Google Shape;12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430206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" name="Google Shape;124;p13"/>
            <p:cNvGrpSpPr/>
            <p:nvPr/>
          </p:nvGrpSpPr>
          <p:grpSpPr>
            <a:xfrm>
              <a:off x="-1082625" y="2899800"/>
              <a:ext cx="12924298" cy="3794558"/>
              <a:chOff x="-1082625" y="2899800"/>
              <a:chExt cx="12924298" cy="3794558"/>
            </a:xfrm>
          </p:grpSpPr>
          <p:pic>
            <p:nvPicPr>
              <p:cNvPr id="125" name="Google Shape;125;p1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1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-1082625" y="28998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13"/>
            <p:cNvGrpSpPr/>
            <p:nvPr/>
          </p:nvGrpSpPr>
          <p:grpSpPr>
            <a:xfrm>
              <a:off x="5603137" y="-1900800"/>
              <a:ext cx="4637169" cy="6886673"/>
              <a:chOff x="5603137" y="-1900800"/>
              <a:chExt cx="4637169" cy="6886673"/>
            </a:xfrm>
          </p:grpSpPr>
          <p:pic>
            <p:nvPicPr>
              <p:cNvPr id="128" name="Google Shape;128;p1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1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0" name="Google Shape;130;p13"/>
            <p:cNvGrpSpPr/>
            <p:nvPr/>
          </p:nvGrpSpPr>
          <p:grpSpPr>
            <a:xfrm>
              <a:off x="-975224" y="311200"/>
              <a:ext cx="9933324" cy="5113300"/>
              <a:chOff x="-975224" y="311200"/>
              <a:chExt cx="9933324" cy="5113300"/>
            </a:xfrm>
          </p:grpSpPr>
          <p:pic>
            <p:nvPicPr>
              <p:cNvPr id="131" name="Google Shape;131;p13"/>
              <p:cNvPicPr preferRelativeResize="0"/>
              <p:nvPr/>
            </p:nvPicPr>
            <p:blipFill rotWithShape="1">
              <a:blip r:embed="rId9">
                <a:alphaModFix/>
              </a:blip>
              <a:srcRect t="2281" b="2271"/>
              <a:stretch/>
            </p:blipFill>
            <p:spPr>
              <a:xfrm>
                <a:off x="8509322" y="3112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" name="Google Shape;132;p13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 rot="5400000">
                <a:off x="-763999" y="3898500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4163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31124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4" hasCustomPrompt="1"/>
          </p:nvPr>
        </p:nvSpPr>
        <p:spPr>
          <a:xfrm>
            <a:off x="3528600" y="14163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5" hasCustomPrompt="1"/>
          </p:nvPr>
        </p:nvSpPr>
        <p:spPr>
          <a:xfrm>
            <a:off x="3528600" y="31124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6" hasCustomPrompt="1"/>
          </p:nvPr>
        </p:nvSpPr>
        <p:spPr>
          <a:xfrm>
            <a:off x="6342100" y="14163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7" hasCustomPrompt="1"/>
          </p:nvPr>
        </p:nvSpPr>
        <p:spPr>
          <a:xfrm>
            <a:off x="6342100" y="31124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715100" y="1988950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8"/>
          </p:nvPr>
        </p:nvSpPr>
        <p:spPr>
          <a:xfrm>
            <a:off x="3528600" y="1988950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9"/>
          </p:nvPr>
        </p:nvSpPr>
        <p:spPr>
          <a:xfrm>
            <a:off x="6342100" y="1988950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3"/>
          </p:nvPr>
        </p:nvSpPr>
        <p:spPr>
          <a:xfrm>
            <a:off x="715100" y="3685125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4"/>
          </p:nvPr>
        </p:nvSpPr>
        <p:spPr>
          <a:xfrm>
            <a:off x="3528600" y="3685125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15"/>
          </p:nvPr>
        </p:nvSpPr>
        <p:spPr>
          <a:xfrm>
            <a:off x="6342100" y="3685125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>
            <a:spLocks noGrp="1"/>
          </p:cNvSpPr>
          <p:nvPr>
            <p:ph type="subTitle" idx="1"/>
          </p:nvPr>
        </p:nvSpPr>
        <p:spPr>
          <a:xfrm>
            <a:off x="4663950" y="2051450"/>
            <a:ext cx="3584700" cy="23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/>
          </p:nvPr>
        </p:nvSpPr>
        <p:spPr>
          <a:xfrm>
            <a:off x="4663950" y="771850"/>
            <a:ext cx="3584700" cy="12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4"/>
          <p:cNvGrpSpPr/>
          <p:nvPr/>
        </p:nvGrpSpPr>
        <p:grpSpPr>
          <a:xfrm flipH="1">
            <a:off x="-2390725" y="-65564"/>
            <a:ext cx="12010969" cy="5590075"/>
            <a:chOff x="-489775" y="-65564"/>
            <a:chExt cx="12010969" cy="5590075"/>
          </a:xfrm>
        </p:grpSpPr>
        <p:pic>
          <p:nvPicPr>
            <p:cNvPr id="150" name="Google Shape;150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556281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-852687" y="40658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4775" y="-6556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4"/>
          <p:cNvGrpSpPr/>
          <p:nvPr/>
        </p:nvGrpSpPr>
        <p:grpSpPr>
          <a:xfrm flipH="1">
            <a:off x="-930265" y="1017725"/>
            <a:ext cx="10276311" cy="4775860"/>
            <a:chOff x="-215578" y="1017725"/>
            <a:chExt cx="10276311" cy="4775860"/>
          </a:xfrm>
        </p:grpSpPr>
        <p:pic>
          <p:nvPicPr>
            <p:cNvPr id="154" name="Google Shape;154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9">
              <a:off x="7564833" y="3971571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4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>
              <a:off x="-215578" y="1017725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body" idx="1"/>
          </p:nvPr>
        </p:nvSpPr>
        <p:spPr>
          <a:xfrm>
            <a:off x="720000" y="1240175"/>
            <a:ext cx="7704000" cy="20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159" name="Google Shape;159;p15"/>
          <p:cNvGrpSpPr/>
          <p:nvPr/>
        </p:nvGrpSpPr>
        <p:grpSpPr>
          <a:xfrm>
            <a:off x="-2889397" y="-1900800"/>
            <a:ext cx="12924298" cy="8595158"/>
            <a:chOff x="-2889397" y="-1900800"/>
            <a:chExt cx="12924298" cy="8595158"/>
          </a:xfrm>
        </p:grpSpPr>
        <p:pic>
          <p:nvPicPr>
            <p:cNvPr id="160" name="Google Shape;16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 flipH="1">
              <a:off x="-3429304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1" name="Google Shape;161;p15"/>
            <p:cNvGrpSpPr/>
            <p:nvPr/>
          </p:nvGrpSpPr>
          <p:grpSpPr>
            <a:xfrm flipH="1">
              <a:off x="-2889397" y="2899800"/>
              <a:ext cx="12924298" cy="3794558"/>
              <a:chOff x="-1082625" y="2899800"/>
              <a:chExt cx="12924298" cy="3794558"/>
            </a:xfrm>
          </p:grpSpPr>
          <p:pic>
            <p:nvPicPr>
              <p:cNvPr id="162" name="Google Shape;162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" name="Google Shape;163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-1082625" y="28998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4" name="Google Shape;164;p15"/>
            <p:cNvGrpSpPr/>
            <p:nvPr/>
          </p:nvGrpSpPr>
          <p:grpSpPr>
            <a:xfrm flipH="1">
              <a:off x="-1288030" y="-1900800"/>
              <a:ext cx="4637169" cy="6886673"/>
              <a:chOff x="5603137" y="-1900800"/>
              <a:chExt cx="4637169" cy="6886673"/>
            </a:xfrm>
          </p:grpSpPr>
          <p:pic>
            <p:nvPicPr>
              <p:cNvPr id="165" name="Google Shape;165;p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1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7" name="Google Shape;16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400000" flipH="1">
              <a:off x="8401501" y="3898500"/>
              <a:ext cx="1314774" cy="1737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5"/>
          <p:cNvGrpSpPr/>
          <p:nvPr/>
        </p:nvGrpSpPr>
        <p:grpSpPr>
          <a:xfrm>
            <a:off x="146577" y="463600"/>
            <a:ext cx="8146101" cy="5029540"/>
            <a:chOff x="146577" y="463600"/>
            <a:chExt cx="8146101" cy="5029540"/>
          </a:xfrm>
        </p:grpSpPr>
        <p:pic>
          <p:nvPicPr>
            <p:cNvPr id="169" name="Google Shape;169;p1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flipH="1">
              <a:off x="7437202" y="4608497"/>
              <a:ext cx="855476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5"/>
            <p:cNvPicPr preferRelativeResize="0"/>
            <p:nvPr/>
          </p:nvPicPr>
          <p:blipFill rotWithShape="1">
            <a:blip r:embed="rId9">
              <a:alphaModFix/>
            </a:blip>
            <a:srcRect t="2281" b="2271"/>
            <a:stretch/>
          </p:blipFill>
          <p:spPr>
            <a:xfrm flipH="1">
              <a:off x="146577" y="4636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body" idx="1"/>
          </p:nvPr>
        </p:nvSpPr>
        <p:spPr>
          <a:xfrm>
            <a:off x="720000" y="1240178"/>
            <a:ext cx="7704000" cy="12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174" name="Google Shape;174;p16"/>
          <p:cNvGrpSpPr/>
          <p:nvPr/>
        </p:nvGrpSpPr>
        <p:grpSpPr>
          <a:xfrm rot="10800000" flipH="1">
            <a:off x="-434925" y="-383064"/>
            <a:ext cx="12010969" cy="5590075"/>
            <a:chOff x="-489775" y="-65564"/>
            <a:chExt cx="12010969" cy="5590075"/>
          </a:xfrm>
        </p:grpSpPr>
        <p:pic>
          <p:nvPicPr>
            <p:cNvPr id="175" name="Google Shape;175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556281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-852687" y="40658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4775" y="-6556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16"/>
          <p:cNvGrpSpPr/>
          <p:nvPr/>
        </p:nvGrpSpPr>
        <p:grpSpPr>
          <a:xfrm>
            <a:off x="-211528" y="3971560"/>
            <a:ext cx="10276311" cy="1822025"/>
            <a:chOff x="-215578" y="3971560"/>
            <a:chExt cx="10276311" cy="1822025"/>
          </a:xfrm>
        </p:grpSpPr>
        <p:pic>
          <p:nvPicPr>
            <p:cNvPr id="179" name="Google Shape;179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9">
              <a:off x="7564833" y="3971571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6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>
              <a:off x="-215578" y="43847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subTitle" idx="1"/>
          </p:nvPr>
        </p:nvSpPr>
        <p:spPr>
          <a:xfrm>
            <a:off x="714975" y="2784300"/>
            <a:ext cx="2460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2"/>
          </p:nvPr>
        </p:nvSpPr>
        <p:spPr>
          <a:xfrm>
            <a:off x="714975" y="3280800"/>
            <a:ext cx="2460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3"/>
          </p:nvPr>
        </p:nvSpPr>
        <p:spPr>
          <a:xfrm>
            <a:off x="3341850" y="3280800"/>
            <a:ext cx="2460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7"/>
          <p:cNvSpPr txBox="1">
            <a:spLocks noGrp="1"/>
          </p:cNvSpPr>
          <p:nvPr>
            <p:ph type="subTitle" idx="4"/>
          </p:nvPr>
        </p:nvSpPr>
        <p:spPr>
          <a:xfrm>
            <a:off x="5968950" y="3280800"/>
            <a:ext cx="2460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7"/>
          <p:cNvSpPr txBox="1">
            <a:spLocks noGrp="1"/>
          </p:cNvSpPr>
          <p:nvPr>
            <p:ph type="subTitle" idx="5"/>
          </p:nvPr>
        </p:nvSpPr>
        <p:spPr>
          <a:xfrm>
            <a:off x="3341850" y="2784300"/>
            <a:ext cx="2460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6"/>
          </p:nvPr>
        </p:nvSpPr>
        <p:spPr>
          <a:xfrm>
            <a:off x="5968950" y="2784300"/>
            <a:ext cx="2460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89" name="Google Shape;189;p17"/>
          <p:cNvGrpSpPr/>
          <p:nvPr/>
        </p:nvGrpSpPr>
        <p:grpSpPr>
          <a:xfrm>
            <a:off x="-2430057" y="-1900800"/>
            <a:ext cx="14271730" cy="8595158"/>
            <a:chOff x="-2430057" y="-1900800"/>
            <a:chExt cx="14271730" cy="8595158"/>
          </a:xfrm>
        </p:grpSpPr>
        <p:pic>
          <p:nvPicPr>
            <p:cNvPr id="190" name="Google Shape;190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-3416519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3137" y="-1900800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1349" y="4155658"/>
              <a:ext cx="4220324" cy="253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14775" y="37847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4" name="Google Shape;194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29">
            <a:off x="-1206042" y="3474321"/>
            <a:ext cx="2495900" cy="182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7"/>
          <p:cNvPicPr preferRelativeResize="0"/>
          <p:nvPr/>
        </p:nvPicPr>
        <p:blipFill rotWithShape="1">
          <a:blip r:embed="rId7">
            <a:alphaModFix/>
          </a:blip>
          <a:srcRect t="2281" b="2271"/>
          <a:stretch/>
        </p:blipFill>
        <p:spPr>
          <a:xfrm>
            <a:off x="8509322" y="311200"/>
            <a:ext cx="448778" cy="44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1"/>
          </p:nvPr>
        </p:nvSpPr>
        <p:spPr>
          <a:xfrm>
            <a:off x="720000" y="1319950"/>
            <a:ext cx="2967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2"/>
          </p:nvPr>
        </p:nvSpPr>
        <p:spPr>
          <a:xfrm>
            <a:off x="720001" y="181645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3"/>
          </p:nvPr>
        </p:nvSpPr>
        <p:spPr>
          <a:xfrm>
            <a:off x="4874327" y="181645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4"/>
          </p:nvPr>
        </p:nvSpPr>
        <p:spPr>
          <a:xfrm>
            <a:off x="720001" y="341695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subTitle" idx="5"/>
          </p:nvPr>
        </p:nvSpPr>
        <p:spPr>
          <a:xfrm>
            <a:off x="4874327" y="341695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subTitle" idx="6"/>
          </p:nvPr>
        </p:nvSpPr>
        <p:spPr>
          <a:xfrm>
            <a:off x="720000" y="2920450"/>
            <a:ext cx="2967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subTitle" idx="7"/>
          </p:nvPr>
        </p:nvSpPr>
        <p:spPr>
          <a:xfrm>
            <a:off x="4874325" y="1319950"/>
            <a:ext cx="2967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subTitle" idx="8"/>
          </p:nvPr>
        </p:nvSpPr>
        <p:spPr>
          <a:xfrm>
            <a:off x="4874325" y="2920450"/>
            <a:ext cx="2967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06" name="Google Shape;206;p18"/>
          <p:cNvGrpSpPr/>
          <p:nvPr/>
        </p:nvGrpSpPr>
        <p:grpSpPr>
          <a:xfrm flipH="1">
            <a:off x="-2623375" y="-65564"/>
            <a:ext cx="12010969" cy="5590075"/>
            <a:chOff x="-489775" y="-65564"/>
            <a:chExt cx="12010969" cy="5590075"/>
          </a:xfrm>
        </p:grpSpPr>
        <p:pic>
          <p:nvPicPr>
            <p:cNvPr id="207" name="Google Shape;207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556281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-852687" y="40658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4775" y="-6556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" name="Google Shape;210;p18"/>
          <p:cNvGrpSpPr/>
          <p:nvPr/>
        </p:nvGrpSpPr>
        <p:grpSpPr>
          <a:xfrm flipH="1">
            <a:off x="-1162915" y="1017725"/>
            <a:ext cx="10123911" cy="4775860"/>
            <a:chOff x="-63178" y="1017725"/>
            <a:chExt cx="10123911" cy="4775860"/>
          </a:xfrm>
        </p:grpSpPr>
        <p:pic>
          <p:nvPicPr>
            <p:cNvPr id="211" name="Google Shape;211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9">
              <a:off x="7564833" y="3971571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8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>
              <a:off x="-63178" y="1017725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19"/>
          <p:cNvGrpSpPr/>
          <p:nvPr/>
        </p:nvGrpSpPr>
        <p:grpSpPr>
          <a:xfrm>
            <a:off x="-2422900" y="-289110"/>
            <a:ext cx="12439449" cy="7230050"/>
            <a:chOff x="-2422900" y="-289110"/>
            <a:chExt cx="12439449" cy="7230050"/>
          </a:xfrm>
        </p:grpSpPr>
        <p:pic>
          <p:nvPicPr>
            <p:cNvPr id="215" name="Google Shape;215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-2422900" y="4205965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490549" y="-500335"/>
              <a:ext cx="1314774" cy="173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851251" y="-103361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-852687" y="18221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" name="Google Shape;21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1"/>
          </p:nvPr>
        </p:nvSpPr>
        <p:spPr>
          <a:xfrm>
            <a:off x="724825" y="1816450"/>
            <a:ext cx="231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subTitle" idx="2"/>
          </p:nvPr>
        </p:nvSpPr>
        <p:spPr>
          <a:xfrm>
            <a:off x="3414594" y="1816450"/>
            <a:ext cx="2314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9"/>
          <p:cNvSpPr txBox="1">
            <a:spLocks noGrp="1"/>
          </p:cNvSpPr>
          <p:nvPr>
            <p:ph type="subTitle" idx="3"/>
          </p:nvPr>
        </p:nvSpPr>
        <p:spPr>
          <a:xfrm>
            <a:off x="6101700" y="1816450"/>
            <a:ext cx="2314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subTitle" idx="4"/>
          </p:nvPr>
        </p:nvSpPr>
        <p:spPr>
          <a:xfrm>
            <a:off x="724838" y="3416950"/>
            <a:ext cx="231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subTitle" idx="5"/>
          </p:nvPr>
        </p:nvSpPr>
        <p:spPr>
          <a:xfrm>
            <a:off x="3414600" y="3416950"/>
            <a:ext cx="2314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9"/>
          <p:cNvSpPr txBox="1">
            <a:spLocks noGrp="1"/>
          </p:cNvSpPr>
          <p:nvPr>
            <p:ph type="subTitle" idx="6"/>
          </p:nvPr>
        </p:nvSpPr>
        <p:spPr>
          <a:xfrm>
            <a:off x="6101700" y="3416950"/>
            <a:ext cx="2314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subTitle" idx="7"/>
          </p:nvPr>
        </p:nvSpPr>
        <p:spPr>
          <a:xfrm>
            <a:off x="720000" y="1189150"/>
            <a:ext cx="23100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subTitle" idx="8"/>
          </p:nvPr>
        </p:nvSpPr>
        <p:spPr>
          <a:xfrm>
            <a:off x="3414603" y="1189150"/>
            <a:ext cx="23148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8" name="Google Shape;228;p19"/>
          <p:cNvSpPr txBox="1">
            <a:spLocks noGrp="1"/>
          </p:cNvSpPr>
          <p:nvPr>
            <p:ph type="subTitle" idx="9"/>
          </p:nvPr>
        </p:nvSpPr>
        <p:spPr>
          <a:xfrm>
            <a:off x="6106553" y="1189150"/>
            <a:ext cx="23148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9" name="Google Shape;229;p19"/>
          <p:cNvSpPr txBox="1">
            <a:spLocks noGrp="1"/>
          </p:cNvSpPr>
          <p:nvPr>
            <p:ph type="subTitle" idx="13"/>
          </p:nvPr>
        </p:nvSpPr>
        <p:spPr>
          <a:xfrm>
            <a:off x="720325" y="2789650"/>
            <a:ext cx="23100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0" name="Google Shape;230;p19"/>
          <p:cNvSpPr txBox="1">
            <a:spLocks noGrp="1"/>
          </p:cNvSpPr>
          <p:nvPr>
            <p:ph type="subTitle" idx="14"/>
          </p:nvPr>
        </p:nvSpPr>
        <p:spPr>
          <a:xfrm>
            <a:off x="3414608" y="2789650"/>
            <a:ext cx="23148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subTitle" idx="15"/>
          </p:nvPr>
        </p:nvSpPr>
        <p:spPr>
          <a:xfrm>
            <a:off x="6104101" y="2789650"/>
            <a:ext cx="23199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32" name="Google Shape;232;p19"/>
          <p:cNvGrpSpPr/>
          <p:nvPr/>
        </p:nvGrpSpPr>
        <p:grpSpPr>
          <a:xfrm>
            <a:off x="388037" y="-395850"/>
            <a:ext cx="10085587" cy="5228140"/>
            <a:chOff x="388037" y="-395850"/>
            <a:chExt cx="10085587" cy="5228140"/>
          </a:xfrm>
        </p:grpSpPr>
        <p:pic>
          <p:nvPicPr>
            <p:cNvPr id="233" name="Google Shape;233;p19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 rot="10800000">
              <a:off x="388037" y="4384689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1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>
              <a:off x="7526250" y="-395850"/>
              <a:ext cx="855476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>
              <a:off x="8381725" y="825903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38" name="Google Shape;238;p20"/>
          <p:cNvGrpSpPr/>
          <p:nvPr/>
        </p:nvGrpSpPr>
        <p:grpSpPr>
          <a:xfrm>
            <a:off x="-2442842" y="-565715"/>
            <a:ext cx="12395742" cy="5937822"/>
            <a:chOff x="-2442842" y="-565715"/>
            <a:chExt cx="12395742" cy="5937822"/>
          </a:xfrm>
        </p:grpSpPr>
        <p:pic>
          <p:nvPicPr>
            <p:cNvPr id="239" name="Google Shape;239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3429304" y="814333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88526" y="4442858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-716530" y="-565715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7437202" y="-407482"/>
              <a:ext cx="855476" cy="8846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3" name="Google Shape;243;p20"/>
            <p:cNvGrpSpPr/>
            <p:nvPr/>
          </p:nvGrpSpPr>
          <p:grpSpPr>
            <a:xfrm rot="10800000">
              <a:off x="-234423" y="-453142"/>
              <a:ext cx="10187324" cy="5232400"/>
              <a:chOff x="-1000624" y="192100"/>
              <a:chExt cx="10187324" cy="5232400"/>
            </a:xfrm>
          </p:grpSpPr>
          <p:pic>
            <p:nvPicPr>
              <p:cNvPr id="244" name="Google Shape;244;p20"/>
              <p:cNvPicPr preferRelativeResize="0"/>
              <p:nvPr/>
            </p:nvPicPr>
            <p:blipFill rotWithShape="1">
              <a:blip r:embed="rId6">
                <a:alphaModFix/>
              </a:blip>
              <a:srcRect t="2281" b="2271"/>
              <a:stretch/>
            </p:blipFill>
            <p:spPr>
              <a:xfrm>
                <a:off x="8737922" y="1921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" name="Google Shape;245;p2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-5400000" flipH="1">
                <a:off x="-789399" y="3898500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068700" y="2512951"/>
            <a:ext cx="4360200" cy="10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339000" y="1618049"/>
            <a:ext cx="1089900" cy="89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9" name="Google Shape;19;p3"/>
          <p:cNvGrpSpPr/>
          <p:nvPr/>
        </p:nvGrpSpPr>
        <p:grpSpPr>
          <a:xfrm>
            <a:off x="7180075" y="-707594"/>
            <a:ext cx="3196535" cy="6004294"/>
            <a:chOff x="7180075" y="-707594"/>
            <a:chExt cx="3196535" cy="6004294"/>
          </a:xfrm>
        </p:grpSpPr>
        <p:pic>
          <p:nvPicPr>
            <p:cNvPr id="20" name="Google Shape;20;p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8002788" y="3913772"/>
              <a:ext cx="2298975" cy="1382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80075" y="-707594"/>
              <a:ext cx="3196535" cy="203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8" name="Google Shape;248;p21"/>
          <p:cNvGrpSpPr/>
          <p:nvPr/>
        </p:nvGrpSpPr>
        <p:grpSpPr>
          <a:xfrm rot="10800000" flipH="1">
            <a:off x="-975224" y="-1805550"/>
            <a:ext cx="12439449" cy="7230050"/>
            <a:chOff x="-975224" y="-289110"/>
            <a:chExt cx="12439449" cy="7230050"/>
          </a:xfrm>
        </p:grpSpPr>
        <p:pic>
          <p:nvPicPr>
            <p:cNvPr id="249" name="Google Shape;249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6917599" y="4205965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-763999" y="-500335"/>
              <a:ext cx="1314774" cy="173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347800" y="-179561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8148663" y="18221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21"/>
          <p:cNvGrpSpPr/>
          <p:nvPr/>
        </p:nvGrpSpPr>
        <p:grpSpPr>
          <a:xfrm rot="10800000" flipH="1">
            <a:off x="-1203700" y="303100"/>
            <a:ext cx="10237987" cy="5228140"/>
            <a:chOff x="-1203700" y="-395850"/>
            <a:chExt cx="10237987" cy="5228140"/>
          </a:xfrm>
        </p:grpSpPr>
        <p:pic>
          <p:nvPicPr>
            <p:cNvPr id="254" name="Google Shape;254;p21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 rot="10800000" flipH="1">
              <a:off x="8585509" y="4384689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2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 flipH="1">
              <a:off x="659599" y="-395850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 flipH="1">
              <a:off x="-1203700" y="825903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2"/>
          <p:cNvGrpSpPr/>
          <p:nvPr/>
        </p:nvGrpSpPr>
        <p:grpSpPr>
          <a:xfrm>
            <a:off x="-782775" y="-1900800"/>
            <a:ext cx="12406493" cy="7824075"/>
            <a:chOff x="-782775" y="-1900800"/>
            <a:chExt cx="12406493" cy="7824075"/>
          </a:xfrm>
        </p:grpSpPr>
        <p:pic>
          <p:nvPicPr>
            <p:cNvPr id="259" name="Google Shape;259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658806" y="3149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-782775" y="2899800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1" name="Google Shape;261;p22"/>
            <p:cNvGrpSpPr/>
            <p:nvPr/>
          </p:nvGrpSpPr>
          <p:grpSpPr>
            <a:xfrm>
              <a:off x="-464625" y="-1900800"/>
              <a:ext cx="10614387" cy="7646273"/>
              <a:chOff x="-464625" y="-1900800"/>
              <a:chExt cx="10614387" cy="7646273"/>
            </a:xfrm>
          </p:grpSpPr>
          <p:pic>
            <p:nvPicPr>
              <p:cNvPr id="262" name="Google Shape;262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" name="Google Shape;263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464625" y="45443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4" name="Google Shape;264;p22"/>
            <p:cNvGrpSpPr/>
            <p:nvPr/>
          </p:nvGrpSpPr>
          <p:grpSpPr>
            <a:xfrm>
              <a:off x="127322" y="311200"/>
              <a:ext cx="9715179" cy="5612075"/>
              <a:chOff x="127322" y="311200"/>
              <a:chExt cx="9715179" cy="5612075"/>
            </a:xfrm>
          </p:grpSpPr>
          <p:pic>
            <p:nvPicPr>
              <p:cNvPr id="265" name="Google Shape;265;p22"/>
              <p:cNvPicPr preferRelativeResize="0"/>
              <p:nvPr/>
            </p:nvPicPr>
            <p:blipFill rotWithShape="1">
              <a:blip r:embed="rId6">
                <a:alphaModFix/>
              </a:blip>
              <a:srcRect t="2281" b="2271"/>
              <a:stretch/>
            </p:blipFill>
            <p:spPr>
              <a:xfrm>
                <a:off x="127322" y="3112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" name="Google Shape;266;p2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5400000">
                <a:off x="8316501" y="4397275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7" name="Google Shape;26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>
            <a:spLocks noGrp="1"/>
          </p:cNvSpPr>
          <p:nvPr>
            <p:ph type="title" hasCustomPrompt="1"/>
          </p:nvPr>
        </p:nvSpPr>
        <p:spPr>
          <a:xfrm>
            <a:off x="715100" y="537500"/>
            <a:ext cx="5464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0" name="Google Shape;270;p23"/>
          <p:cNvSpPr txBox="1">
            <a:spLocks noGrp="1"/>
          </p:cNvSpPr>
          <p:nvPr>
            <p:ph type="subTitle" idx="1"/>
          </p:nvPr>
        </p:nvSpPr>
        <p:spPr>
          <a:xfrm>
            <a:off x="715100" y="1415401"/>
            <a:ext cx="5464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23"/>
          <p:cNvGrpSpPr/>
          <p:nvPr/>
        </p:nvGrpSpPr>
        <p:grpSpPr>
          <a:xfrm>
            <a:off x="3656225" y="-623177"/>
            <a:ext cx="6082003" cy="3869753"/>
            <a:chOff x="3656225" y="-623177"/>
            <a:chExt cx="6082003" cy="3869753"/>
          </a:xfrm>
        </p:grpSpPr>
        <p:pic>
          <p:nvPicPr>
            <p:cNvPr id="272" name="Google Shape;272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8024900" y="15332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56225" y="-623177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" name="Google Shape;274;p2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910200"/>
            <a:ext cx="5464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5" name="Google Shape;275;p23"/>
          <p:cNvSpPr txBox="1">
            <a:spLocks noGrp="1"/>
          </p:cNvSpPr>
          <p:nvPr>
            <p:ph type="subTitle" idx="3"/>
          </p:nvPr>
        </p:nvSpPr>
        <p:spPr>
          <a:xfrm>
            <a:off x="715100" y="2788100"/>
            <a:ext cx="5464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3282899"/>
            <a:ext cx="5464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7" name="Google Shape;277;p23"/>
          <p:cNvSpPr txBox="1">
            <a:spLocks noGrp="1"/>
          </p:cNvSpPr>
          <p:nvPr>
            <p:ph type="subTitle" idx="5"/>
          </p:nvPr>
        </p:nvSpPr>
        <p:spPr>
          <a:xfrm>
            <a:off x="715100" y="4160800"/>
            <a:ext cx="5464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78" name="Google Shape;278;p23"/>
          <p:cNvGrpSpPr/>
          <p:nvPr/>
        </p:nvGrpSpPr>
        <p:grpSpPr>
          <a:xfrm>
            <a:off x="-828950" y="3514600"/>
            <a:ext cx="2091899" cy="1955662"/>
            <a:chOff x="-828950" y="3514600"/>
            <a:chExt cx="2091899" cy="1955662"/>
          </a:xfrm>
        </p:grpSpPr>
        <p:pic>
          <p:nvPicPr>
            <p:cNvPr id="279" name="Google Shape;27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828950" y="3943156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23"/>
            <p:cNvPicPr preferRelativeResize="0"/>
            <p:nvPr/>
          </p:nvPicPr>
          <p:blipFill rotWithShape="1">
            <a:blip r:embed="rId5">
              <a:alphaModFix/>
            </a:blip>
            <a:srcRect t="2281" b="2271"/>
            <a:stretch/>
          </p:blipFill>
          <p:spPr>
            <a:xfrm>
              <a:off x="-215578" y="35146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4"/>
          <p:cNvGrpSpPr/>
          <p:nvPr/>
        </p:nvGrpSpPr>
        <p:grpSpPr>
          <a:xfrm>
            <a:off x="-2016596" y="-707594"/>
            <a:ext cx="11783606" cy="6822899"/>
            <a:chOff x="-2016596" y="-707594"/>
            <a:chExt cx="11783606" cy="6822899"/>
          </a:xfrm>
        </p:grpSpPr>
        <p:grpSp>
          <p:nvGrpSpPr>
            <p:cNvPr id="283" name="Google Shape;283;p24"/>
            <p:cNvGrpSpPr/>
            <p:nvPr/>
          </p:nvGrpSpPr>
          <p:grpSpPr>
            <a:xfrm flipH="1">
              <a:off x="-2016596" y="-707594"/>
              <a:ext cx="11150510" cy="6822899"/>
              <a:chOff x="-88100" y="-707594"/>
              <a:chExt cx="11150510" cy="6822899"/>
            </a:xfrm>
          </p:grpSpPr>
          <p:pic>
            <p:nvPicPr>
              <p:cNvPr id="284" name="Google Shape;284;p2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flipH="1">
                <a:off x="7865875" y="-707594"/>
                <a:ext cx="3196535" cy="203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" name="Google Shape;285;p2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 flipH="1">
                <a:off x="-88100" y="4313204"/>
                <a:ext cx="2995801" cy="180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6" name="Google Shape;286;p24"/>
            <p:cNvGrpSpPr/>
            <p:nvPr/>
          </p:nvGrpSpPr>
          <p:grpSpPr>
            <a:xfrm flipH="1">
              <a:off x="-874950" y="3305370"/>
              <a:ext cx="10641959" cy="2600930"/>
              <a:chOff x="-721196" y="3305370"/>
              <a:chExt cx="10641959" cy="2600930"/>
            </a:xfrm>
          </p:grpSpPr>
          <p:pic>
            <p:nvPicPr>
              <p:cNvPr id="287" name="Google Shape;287;p2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10800000">
                <a:off x="7621788" y="4523372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5400000">
                <a:off x="-1233400" y="3817574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9" name="Google Shape;289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897593" y="-641952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24"/>
          <p:cNvSpPr txBox="1">
            <a:spLocks noGrp="1"/>
          </p:cNvSpPr>
          <p:nvPr>
            <p:ph type="ctrTitle"/>
          </p:nvPr>
        </p:nvSpPr>
        <p:spPr>
          <a:xfrm>
            <a:off x="715100" y="688225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1" name="Google Shape;291;p24"/>
          <p:cNvSpPr txBox="1">
            <a:spLocks noGrp="1"/>
          </p:cNvSpPr>
          <p:nvPr>
            <p:ph type="subTitle" idx="1"/>
          </p:nvPr>
        </p:nvSpPr>
        <p:spPr>
          <a:xfrm>
            <a:off x="715200" y="1758650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2" name="Google Shape;292;p24"/>
          <p:cNvSpPr txBox="1"/>
          <p:nvPr/>
        </p:nvSpPr>
        <p:spPr>
          <a:xfrm>
            <a:off x="715200" y="36396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and includes icons by </a:t>
            </a:r>
            <a:r>
              <a:rPr lang="en" sz="10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and infographics &amp; images by </a:t>
            </a:r>
            <a:r>
              <a:rPr lang="en" sz="10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5"/>
          <p:cNvGrpSpPr/>
          <p:nvPr/>
        </p:nvGrpSpPr>
        <p:grpSpPr>
          <a:xfrm flipH="1">
            <a:off x="-2963457" y="-1144275"/>
            <a:ext cx="14271730" cy="7838633"/>
            <a:chOff x="-2430057" y="-1144275"/>
            <a:chExt cx="14271730" cy="7838633"/>
          </a:xfrm>
        </p:grpSpPr>
        <p:grpSp>
          <p:nvGrpSpPr>
            <p:cNvPr id="295" name="Google Shape;295;p25"/>
            <p:cNvGrpSpPr/>
            <p:nvPr/>
          </p:nvGrpSpPr>
          <p:grpSpPr>
            <a:xfrm>
              <a:off x="-2430057" y="-508637"/>
              <a:ext cx="14271730" cy="7202996"/>
              <a:chOff x="-2430057" y="-508637"/>
              <a:chExt cx="14271730" cy="7202996"/>
            </a:xfrm>
          </p:grpSpPr>
          <p:pic>
            <p:nvPicPr>
              <p:cNvPr id="296" name="Google Shape;296;p2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-3416519" y="1864375"/>
                <a:ext cx="4951375" cy="2978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Google Shape;297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6384187" y="-508637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0" name="Google Shape;30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732482" y="-114427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4395873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795591" y="-617227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190108" y="42823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561313" y="-231188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5" name="Google Shape;305;p25"/>
          <p:cNvGrpSpPr/>
          <p:nvPr/>
        </p:nvGrpSpPr>
        <p:grpSpPr>
          <a:xfrm flipH="1">
            <a:off x="490717" y="1682800"/>
            <a:ext cx="8972405" cy="4122149"/>
            <a:chOff x="-584905" y="1682800"/>
            <a:chExt cx="8972405" cy="4122149"/>
          </a:xfrm>
        </p:grpSpPr>
        <p:pic>
          <p:nvPicPr>
            <p:cNvPr id="306" name="Google Shape;306;p2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2411193">
              <a:off x="-291642" y="3392709"/>
              <a:ext cx="2495901" cy="1822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25"/>
            <p:cNvPicPr preferRelativeResize="0"/>
            <p:nvPr/>
          </p:nvPicPr>
          <p:blipFill rotWithShape="1">
            <a:blip r:embed="rId10">
              <a:alphaModFix/>
            </a:blip>
            <a:srcRect t="2281" b="2271"/>
            <a:stretch/>
          </p:blipFill>
          <p:spPr>
            <a:xfrm>
              <a:off x="7938722" y="16828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26"/>
          <p:cNvGrpSpPr/>
          <p:nvPr/>
        </p:nvGrpSpPr>
        <p:grpSpPr>
          <a:xfrm flipH="1">
            <a:off x="-1254596" y="-707594"/>
            <a:ext cx="11097806" cy="7712307"/>
            <a:chOff x="-721196" y="-707594"/>
            <a:chExt cx="11097806" cy="7712307"/>
          </a:xfrm>
        </p:grpSpPr>
        <p:pic>
          <p:nvPicPr>
            <p:cNvPr id="310" name="Google Shape;310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719775" y="143832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1" name="Google Shape;311;p26"/>
            <p:cNvGrpSpPr/>
            <p:nvPr/>
          </p:nvGrpSpPr>
          <p:grpSpPr>
            <a:xfrm>
              <a:off x="-88100" y="-707594"/>
              <a:ext cx="10464710" cy="6822899"/>
              <a:chOff x="-88100" y="-707594"/>
              <a:chExt cx="10464710" cy="6822899"/>
            </a:xfrm>
          </p:grpSpPr>
          <p:pic>
            <p:nvPicPr>
              <p:cNvPr id="312" name="Google Shape;312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180075" y="-707594"/>
                <a:ext cx="3196535" cy="203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" name="Google Shape;313;p2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 flipH="1">
                <a:off x="-88100" y="4313204"/>
                <a:ext cx="2995801" cy="180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4" name="Google Shape;314;p26"/>
            <p:cNvGrpSpPr/>
            <p:nvPr/>
          </p:nvGrpSpPr>
          <p:grpSpPr>
            <a:xfrm>
              <a:off x="-721196" y="3305370"/>
              <a:ext cx="11022959" cy="2225531"/>
              <a:chOff x="-721196" y="3305370"/>
              <a:chExt cx="11022959" cy="2225531"/>
            </a:xfrm>
          </p:grpSpPr>
          <p:pic>
            <p:nvPicPr>
              <p:cNvPr id="315" name="Google Shape;315;p2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flipH="1">
                <a:off x="8002788" y="3913772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Google Shape;316;p2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-5400000">
                <a:off x="-1233400" y="3817574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7" name="Google Shape;317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61281" y="3039800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8" name="Google Shape;318;p26"/>
            <p:cNvGrpSpPr/>
            <p:nvPr/>
          </p:nvGrpSpPr>
          <p:grpSpPr>
            <a:xfrm>
              <a:off x="-145551" y="-507172"/>
              <a:ext cx="5293770" cy="2734975"/>
              <a:chOff x="-145551" y="-507172"/>
              <a:chExt cx="5293770" cy="2734975"/>
            </a:xfrm>
          </p:grpSpPr>
          <p:pic>
            <p:nvPicPr>
              <p:cNvPr id="319" name="Google Shape;319;p26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-145551" y="-507172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Google Shape;320;p2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841625" y="43848"/>
                <a:ext cx="2306595" cy="12448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27"/>
          <p:cNvGrpSpPr/>
          <p:nvPr/>
        </p:nvGrpSpPr>
        <p:grpSpPr>
          <a:xfrm>
            <a:off x="659599" y="311206"/>
            <a:ext cx="8509100" cy="5181934"/>
            <a:chOff x="659599" y="311206"/>
            <a:chExt cx="8509100" cy="5181934"/>
          </a:xfrm>
        </p:grpSpPr>
        <p:pic>
          <p:nvPicPr>
            <p:cNvPr id="323" name="Google Shape;323;p2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9599" y="4608497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76800" y="311206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5" name="Google Shape;325;p27"/>
          <p:cNvGrpSpPr/>
          <p:nvPr/>
        </p:nvGrpSpPr>
        <p:grpSpPr>
          <a:xfrm>
            <a:off x="-1082625" y="-1900800"/>
            <a:ext cx="12924298" cy="8595158"/>
            <a:chOff x="-1082625" y="-1900800"/>
            <a:chExt cx="12924298" cy="8595158"/>
          </a:xfrm>
        </p:grpSpPr>
        <p:pic>
          <p:nvPicPr>
            <p:cNvPr id="326" name="Google Shape;326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7430206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7" name="Google Shape;327;p27"/>
            <p:cNvGrpSpPr/>
            <p:nvPr/>
          </p:nvGrpSpPr>
          <p:grpSpPr>
            <a:xfrm>
              <a:off x="-1082625" y="2899800"/>
              <a:ext cx="12924298" cy="3794558"/>
              <a:chOff x="-1082625" y="2899800"/>
              <a:chExt cx="12924298" cy="3794558"/>
            </a:xfrm>
          </p:grpSpPr>
          <p:pic>
            <p:nvPicPr>
              <p:cNvPr id="328" name="Google Shape;328;p27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p2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10800000">
                <a:off x="-1082625" y="28998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0" name="Google Shape;330;p27"/>
            <p:cNvGrpSpPr/>
            <p:nvPr/>
          </p:nvGrpSpPr>
          <p:grpSpPr>
            <a:xfrm>
              <a:off x="5603137" y="-1900800"/>
              <a:ext cx="4637169" cy="6886673"/>
              <a:chOff x="5603137" y="-1900800"/>
              <a:chExt cx="4637169" cy="6886673"/>
            </a:xfrm>
          </p:grpSpPr>
          <p:pic>
            <p:nvPicPr>
              <p:cNvPr id="331" name="Google Shape;331;p27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Google Shape;332;p27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3" name="Google Shape;333;p27"/>
            <p:cNvGrpSpPr/>
            <p:nvPr/>
          </p:nvGrpSpPr>
          <p:grpSpPr>
            <a:xfrm>
              <a:off x="-975224" y="311200"/>
              <a:ext cx="9933325" cy="5113300"/>
              <a:chOff x="-975224" y="311200"/>
              <a:chExt cx="9933325" cy="5113300"/>
            </a:xfrm>
          </p:grpSpPr>
          <p:pic>
            <p:nvPicPr>
              <p:cNvPr id="334" name="Google Shape;334;p27"/>
              <p:cNvPicPr preferRelativeResize="0"/>
              <p:nvPr/>
            </p:nvPicPr>
            <p:blipFill rotWithShape="1">
              <a:blip r:embed="rId9">
                <a:alphaModFix/>
              </a:blip>
              <a:srcRect t="2281" b="2271"/>
              <a:stretch/>
            </p:blipFill>
            <p:spPr>
              <a:xfrm>
                <a:off x="8509322" y="3112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Google Shape;335;p27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 rot="5400000">
                <a:off x="-763999" y="3898500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36" name="Google Shape;33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7"/>
          <p:cNvSpPr txBox="1">
            <a:spLocks noGrp="1"/>
          </p:cNvSpPr>
          <p:nvPr>
            <p:ph type="title" idx="2"/>
          </p:nvPr>
        </p:nvSpPr>
        <p:spPr>
          <a:xfrm>
            <a:off x="7151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8" name="Google Shape;338;p27"/>
          <p:cNvSpPr txBox="1">
            <a:spLocks noGrp="1"/>
          </p:cNvSpPr>
          <p:nvPr>
            <p:ph type="title" idx="3"/>
          </p:nvPr>
        </p:nvSpPr>
        <p:spPr>
          <a:xfrm>
            <a:off x="7151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9" name="Google Shape;339;p27"/>
          <p:cNvSpPr txBox="1">
            <a:spLocks noGrp="1"/>
          </p:cNvSpPr>
          <p:nvPr>
            <p:ph type="title" idx="4"/>
          </p:nvPr>
        </p:nvSpPr>
        <p:spPr>
          <a:xfrm>
            <a:off x="35286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0" name="Google Shape;340;p27"/>
          <p:cNvSpPr txBox="1">
            <a:spLocks noGrp="1"/>
          </p:cNvSpPr>
          <p:nvPr>
            <p:ph type="title" idx="5"/>
          </p:nvPr>
        </p:nvSpPr>
        <p:spPr>
          <a:xfrm>
            <a:off x="35286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1" name="Google Shape;341;p27"/>
          <p:cNvSpPr txBox="1">
            <a:spLocks noGrp="1"/>
          </p:cNvSpPr>
          <p:nvPr>
            <p:ph type="title" idx="6"/>
          </p:nvPr>
        </p:nvSpPr>
        <p:spPr>
          <a:xfrm>
            <a:off x="63421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2" name="Google Shape;342;p27"/>
          <p:cNvSpPr txBox="1">
            <a:spLocks noGrp="1"/>
          </p:cNvSpPr>
          <p:nvPr>
            <p:ph type="title" idx="7"/>
          </p:nvPr>
        </p:nvSpPr>
        <p:spPr>
          <a:xfrm>
            <a:off x="63421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3" name="Google Shape;343;p27"/>
          <p:cNvSpPr txBox="1">
            <a:spLocks noGrp="1"/>
          </p:cNvSpPr>
          <p:nvPr>
            <p:ph type="subTitle" idx="1"/>
          </p:nvPr>
        </p:nvSpPr>
        <p:spPr>
          <a:xfrm>
            <a:off x="7151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4" name="Google Shape;344;p27"/>
          <p:cNvSpPr txBox="1">
            <a:spLocks noGrp="1"/>
          </p:cNvSpPr>
          <p:nvPr>
            <p:ph type="subTitle" idx="8"/>
          </p:nvPr>
        </p:nvSpPr>
        <p:spPr>
          <a:xfrm>
            <a:off x="35286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5" name="Google Shape;345;p27"/>
          <p:cNvSpPr txBox="1">
            <a:spLocks noGrp="1"/>
          </p:cNvSpPr>
          <p:nvPr>
            <p:ph type="subTitle" idx="9"/>
          </p:nvPr>
        </p:nvSpPr>
        <p:spPr>
          <a:xfrm>
            <a:off x="63421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6" name="Google Shape;346;p27"/>
          <p:cNvSpPr txBox="1">
            <a:spLocks noGrp="1"/>
          </p:cNvSpPr>
          <p:nvPr>
            <p:ph type="subTitle" idx="13"/>
          </p:nvPr>
        </p:nvSpPr>
        <p:spPr>
          <a:xfrm>
            <a:off x="7151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7" name="Google Shape;347;p27"/>
          <p:cNvSpPr txBox="1">
            <a:spLocks noGrp="1"/>
          </p:cNvSpPr>
          <p:nvPr>
            <p:ph type="subTitle" idx="14"/>
          </p:nvPr>
        </p:nvSpPr>
        <p:spPr>
          <a:xfrm>
            <a:off x="35286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8" name="Google Shape;348;p27"/>
          <p:cNvSpPr txBox="1">
            <a:spLocks noGrp="1"/>
          </p:cNvSpPr>
          <p:nvPr>
            <p:ph type="subTitle" idx="15"/>
          </p:nvPr>
        </p:nvSpPr>
        <p:spPr>
          <a:xfrm>
            <a:off x="63421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BLANK_1_2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8"/>
          <p:cNvGrpSpPr/>
          <p:nvPr/>
        </p:nvGrpSpPr>
        <p:grpSpPr>
          <a:xfrm>
            <a:off x="659599" y="311206"/>
            <a:ext cx="8509100" cy="5181934"/>
            <a:chOff x="659599" y="311206"/>
            <a:chExt cx="8509100" cy="5181934"/>
          </a:xfrm>
        </p:grpSpPr>
        <p:pic>
          <p:nvPicPr>
            <p:cNvPr id="351" name="Google Shape;351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9599" y="4608497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76800" y="311206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" name="Google Shape;353;p28"/>
          <p:cNvGrpSpPr/>
          <p:nvPr/>
        </p:nvGrpSpPr>
        <p:grpSpPr>
          <a:xfrm>
            <a:off x="-1082625" y="-1900800"/>
            <a:ext cx="12924298" cy="8595158"/>
            <a:chOff x="-1082625" y="-1900800"/>
            <a:chExt cx="12924298" cy="8595158"/>
          </a:xfrm>
        </p:grpSpPr>
        <p:pic>
          <p:nvPicPr>
            <p:cNvPr id="354" name="Google Shape;354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7430206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5" name="Google Shape;355;p28"/>
            <p:cNvGrpSpPr/>
            <p:nvPr/>
          </p:nvGrpSpPr>
          <p:grpSpPr>
            <a:xfrm>
              <a:off x="-1082625" y="2899800"/>
              <a:ext cx="12924298" cy="3794558"/>
              <a:chOff x="-1082625" y="2899800"/>
              <a:chExt cx="12924298" cy="3794558"/>
            </a:xfrm>
          </p:grpSpPr>
          <p:pic>
            <p:nvPicPr>
              <p:cNvPr id="356" name="Google Shape;356;p2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7" name="Google Shape;357;p2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10800000">
                <a:off x="-1082625" y="28998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8" name="Google Shape;358;p28"/>
            <p:cNvGrpSpPr/>
            <p:nvPr/>
          </p:nvGrpSpPr>
          <p:grpSpPr>
            <a:xfrm>
              <a:off x="5603137" y="-1900800"/>
              <a:ext cx="4637169" cy="6886673"/>
              <a:chOff x="5603137" y="-1900800"/>
              <a:chExt cx="4637169" cy="6886673"/>
            </a:xfrm>
          </p:grpSpPr>
          <p:pic>
            <p:nvPicPr>
              <p:cNvPr id="359" name="Google Shape;359;p2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" name="Google Shape;360;p2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1" name="Google Shape;361;p28"/>
            <p:cNvGrpSpPr/>
            <p:nvPr/>
          </p:nvGrpSpPr>
          <p:grpSpPr>
            <a:xfrm>
              <a:off x="-975224" y="311200"/>
              <a:ext cx="9933325" cy="5113300"/>
              <a:chOff x="-975224" y="311200"/>
              <a:chExt cx="9933325" cy="5113300"/>
            </a:xfrm>
          </p:grpSpPr>
          <p:pic>
            <p:nvPicPr>
              <p:cNvPr id="362" name="Google Shape;362;p28"/>
              <p:cNvPicPr preferRelativeResize="0"/>
              <p:nvPr/>
            </p:nvPicPr>
            <p:blipFill rotWithShape="1">
              <a:blip r:embed="rId9">
                <a:alphaModFix/>
              </a:blip>
              <a:srcRect t="2281" b="2271"/>
              <a:stretch/>
            </p:blipFill>
            <p:spPr>
              <a:xfrm>
                <a:off x="8509322" y="3112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3" name="Google Shape;363;p28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 rot="5400000">
                <a:off x="-763999" y="3898500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64" name="Google Shape;364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8"/>
          <p:cNvSpPr txBox="1">
            <a:spLocks noGrp="1"/>
          </p:cNvSpPr>
          <p:nvPr>
            <p:ph type="title" idx="2"/>
          </p:nvPr>
        </p:nvSpPr>
        <p:spPr>
          <a:xfrm>
            <a:off x="7151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6" name="Google Shape;366;p28"/>
          <p:cNvSpPr txBox="1">
            <a:spLocks noGrp="1"/>
          </p:cNvSpPr>
          <p:nvPr>
            <p:ph type="title" idx="3"/>
          </p:nvPr>
        </p:nvSpPr>
        <p:spPr>
          <a:xfrm>
            <a:off x="7151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7" name="Google Shape;367;p28"/>
          <p:cNvSpPr txBox="1">
            <a:spLocks noGrp="1"/>
          </p:cNvSpPr>
          <p:nvPr>
            <p:ph type="title" idx="4"/>
          </p:nvPr>
        </p:nvSpPr>
        <p:spPr>
          <a:xfrm>
            <a:off x="35286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8" name="Google Shape;368;p28"/>
          <p:cNvSpPr txBox="1">
            <a:spLocks noGrp="1"/>
          </p:cNvSpPr>
          <p:nvPr>
            <p:ph type="title" idx="5"/>
          </p:nvPr>
        </p:nvSpPr>
        <p:spPr>
          <a:xfrm>
            <a:off x="35286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9" name="Google Shape;369;p28"/>
          <p:cNvSpPr txBox="1">
            <a:spLocks noGrp="1"/>
          </p:cNvSpPr>
          <p:nvPr>
            <p:ph type="title" idx="6"/>
          </p:nvPr>
        </p:nvSpPr>
        <p:spPr>
          <a:xfrm>
            <a:off x="63421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0" name="Google Shape;370;p28"/>
          <p:cNvSpPr txBox="1">
            <a:spLocks noGrp="1"/>
          </p:cNvSpPr>
          <p:nvPr>
            <p:ph type="title" idx="7"/>
          </p:nvPr>
        </p:nvSpPr>
        <p:spPr>
          <a:xfrm>
            <a:off x="63421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1" name="Google Shape;371;p28"/>
          <p:cNvSpPr txBox="1">
            <a:spLocks noGrp="1"/>
          </p:cNvSpPr>
          <p:nvPr>
            <p:ph type="subTitle" idx="1"/>
          </p:nvPr>
        </p:nvSpPr>
        <p:spPr>
          <a:xfrm>
            <a:off x="7151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2" name="Google Shape;372;p28"/>
          <p:cNvSpPr txBox="1">
            <a:spLocks noGrp="1"/>
          </p:cNvSpPr>
          <p:nvPr>
            <p:ph type="subTitle" idx="8"/>
          </p:nvPr>
        </p:nvSpPr>
        <p:spPr>
          <a:xfrm>
            <a:off x="35286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3" name="Google Shape;373;p28"/>
          <p:cNvSpPr txBox="1">
            <a:spLocks noGrp="1"/>
          </p:cNvSpPr>
          <p:nvPr>
            <p:ph type="subTitle" idx="9"/>
          </p:nvPr>
        </p:nvSpPr>
        <p:spPr>
          <a:xfrm>
            <a:off x="63421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4" name="Google Shape;374;p28"/>
          <p:cNvSpPr txBox="1">
            <a:spLocks noGrp="1"/>
          </p:cNvSpPr>
          <p:nvPr>
            <p:ph type="subTitle" idx="13"/>
          </p:nvPr>
        </p:nvSpPr>
        <p:spPr>
          <a:xfrm>
            <a:off x="7151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5" name="Google Shape;375;p28"/>
          <p:cNvSpPr txBox="1">
            <a:spLocks noGrp="1"/>
          </p:cNvSpPr>
          <p:nvPr>
            <p:ph type="subTitle" idx="14"/>
          </p:nvPr>
        </p:nvSpPr>
        <p:spPr>
          <a:xfrm>
            <a:off x="35286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6" name="Google Shape;376;p28"/>
          <p:cNvSpPr txBox="1">
            <a:spLocks noGrp="1"/>
          </p:cNvSpPr>
          <p:nvPr>
            <p:ph type="subTitle" idx="15"/>
          </p:nvPr>
        </p:nvSpPr>
        <p:spPr>
          <a:xfrm>
            <a:off x="63421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3">
  <p:cSld name="BLANK_1_3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29"/>
          <p:cNvGrpSpPr/>
          <p:nvPr/>
        </p:nvGrpSpPr>
        <p:grpSpPr>
          <a:xfrm>
            <a:off x="659599" y="311206"/>
            <a:ext cx="8509100" cy="5181934"/>
            <a:chOff x="659599" y="311206"/>
            <a:chExt cx="8509100" cy="5181934"/>
          </a:xfrm>
        </p:grpSpPr>
        <p:pic>
          <p:nvPicPr>
            <p:cNvPr id="379" name="Google Shape;379;p2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9599" y="4608497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76800" y="311206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1" name="Google Shape;381;p29"/>
          <p:cNvGrpSpPr/>
          <p:nvPr/>
        </p:nvGrpSpPr>
        <p:grpSpPr>
          <a:xfrm>
            <a:off x="-1082625" y="-1900800"/>
            <a:ext cx="12924298" cy="8595158"/>
            <a:chOff x="-1082625" y="-1900800"/>
            <a:chExt cx="12924298" cy="8595158"/>
          </a:xfrm>
        </p:grpSpPr>
        <p:pic>
          <p:nvPicPr>
            <p:cNvPr id="382" name="Google Shape;382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7430206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3" name="Google Shape;383;p29"/>
            <p:cNvGrpSpPr/>
            <p:nvPr/>
          </p:nvGrpSpPr>
          <p:grpSpPr>
            <a:xfrm>
              <a:off x="-1082625" y="2899800"/>
              <a:ext cx="12924298" cy="3794558"/>
              <a:chOff x="-1082625" y="2899800"/>
              <a:chExt cx="12924298" cy="3794558"/>
            </a:xfrm>
          </p:grpSpPr>
          <p:pic>
            <p:nvPicPr>
              <p:cNvPr id="384" name="Google Shape;384;p29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5" name="Google Shape;385;p29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10800000">
                <a:off x="-1082625" y="28998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6" name="Google Shape;386;p29"/>
            <p:cNvGrpSpPr/>
            <p:nvPr/>
          </p:nvGrpSpPr>
          <p:grpSpPr>
            <a:xfrm>
              <a:off x="5603137" y="-1900800"/>
              <a:ext cx="4637169" cy="6886673"/>
              <a:chOff x="5603137" y="-1900800"/>
              <a:chExt cx="4637169" cy="6886673"/>
            </a:xfrm>
          </p:grpSpPr>
          <p:pic>
            <p:nvPicPr>
              <p:cNvPr id="387" name="Google Shape;387;p29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8" name="Google Shape;388;p29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9" name="Google Shape;389;p29"/>
            <p:cNvGrpSpPr/>
            <p:nvPr/>
          </p:nvGrpSpPr>
          <p:grpSpPr>
            <a:xfrm>
              <a:off x="-975224" y="311200"/>
              <a:ext cx="9933325" cy="5113300"/>
              <a:chOff x="-975224" y="311200"/>
              <a:chExt cx="9933325" cy="5113300"/>
            </a:xfrm>
          </p:grpSpPr>
          <p:pic>
            <p:nvPicPr>
              <p:cNvPr id="390" name="Google Shape;390;p29"/>
              <p:cNvPicPr preferRelativeResize="0"/>
              <p:nvPr/>
            </p:nvPicPr>
            <p:blipFill rotWithShape="1">
              <a:blip r:embed="rId9">
                <a:alphaModFix/>
              </a:blip>
              <a:srcRect t="2281" b="2271"/>
              <a:stretch/>
            </p:blipFill>
            <p:spPr>
              <a:xfrm>
                <a:off x="8509322" y="3112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1" name="Google Shape;391;p29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 rot="5400000">
                <a:off x="-763999" y="3898500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2" name="Google Shape;392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29"/>
          <p:cNvSpPr txBox="1">
            <a:spLocks noGrp="1"/>
          </p:cNvSpPr>
          <p:nvPr>
            <p:ph type="title" idx="2"/>
          </p:nvPr>
        </p:nvSpPr>
        <p:spPr>
          <a:xfrm>
            <a:off x="7151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4" name="Google Shape;394;p29"/>
          <p:cNvSpPr txBox="1">
            <a:spLocks noGrp="1"/>
          </p:cNvSpPr>
          <p:nvPr>
            <p:ph type="title" idx="3"/>
          </p:nvPr>
        </p:nvSpPr>
        <p:spPr>
          <a:xfrm>
            <a:off x="7151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5" name="Google Shape;395;p29"/>
          <p:cNvSpPr txBox="1">
            <a:spLocks noGrp="1"/>
          </p:cNvSpPr>
          <p:nvPr>
            <p:ph type="title" idx="4"/>
          </p:nvPr>
        </p:nvSpPr>
        <p:spPr>
          <a:xfrm>
            <a:off x="35286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6" name="Google Shape;396;p29"/>
          <p:cNvSpPr txBox="1">
            <a:spLocks noGrp="1"/>
          </p:cNvSpPr>
          <p:nvPr>
            <p:ph type="title" idx="5"/>
          </p:nvPr>
        </p:nvSpPr>
        <p:spPr>
          <a:xfrm>
            <a:off x="35286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7" name="Google Shape;397;p29"/>
          <p:cNvSpPr txBox="1">
            <a:spLocks noGrp="1"/>
          </p:cNvSpPr>
          <p:nvPr>
            <p:ph type="title" idx="6"/>
          </p:nvPr>
        </p:nvSpPr>
        <p:spPr>
          <a:xfrm>
            <a:off x="6342100" y="1416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8" name="Google Shape;398;p29"/>
          <p:cNvSpPr txBox="1">
            <a:spLocks noGrp="1"/>
          </p:cNvSpPr>
          <p:nvPr>
            <p:ph type="title" idx="7"/>
          </p:nvPr>
        </p:nvSpPr>
        <p:spPr>
          <a:xfrm>
            <a:off x="6342100" y="311242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9" name="Google Shape;399;p29"/>
          <p:cNvSpPr txBox="1">
            <a:spLocks noGrp="1"/>
          </p:cNvSpPr>
          <p:nvPr>
            <p:ph type="subTitle" idx="1"/>
          </p:nvPr>
        </p:nvSpPr>
        <p:spPr>
          <a:xfrm>
            <a:off x="7151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0" name="Google Shape;400;p29"/>
          <p:cNvSpPr txBox="1">
            <a:spLocks noGrp="1"/>
          </p:cNvSpPr>
          <p:nvPr>
            <p:ph type="subTitle" idx="8"/>
          </p:nvPr>
        </p:nvSpPr>
        <p:spPr>
          <a:xfrm>
            <a:off x="35286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1" name="Google Shape;401;p29"/>
          <p:cNvSpPr txBox="1">
            <a:spLocks noGrp="1"/>
          </p:cNvSpPr>
          <p:nvPr>
            <p:ph type="subTitle" idx="9"/>
          </p:nvPr>
        </p:nvSpPr>
        <p:spPr>
          <a:xfrm>
            <a:off x="6342100" y="1988950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2" name="Google Shape;402;p29"/>
          <p:cNvSpPr txBox="1">
            <a:spLocks noGrp="1"/>
          </p:cNvSpPr>
          <p:nvPr>
            <p:ph type="subTitle" idx="13"/>
          </p:nvPr>
        </p:nvSpPr>
        <p:spPr>
          <a:xfrm>
            <a:off x="7151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3" name="Google Shape;403;p29"/>
          <p:cNvSpPr txBox="1">
            <a:spLocks noGrp="1"/>
          </p:cNvSpPr>
          <p:nvPr>
            <p:ph type="subTitle" idx="14"/>
          </p:nvPr>
        </p:nvSpPr>
        <p:spPr>
          <a:xfrm>
            <a:off x="35286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4" name="Google Shape;404;p29"/>
          <p:cNvSpPr txBox="1">
            <a:spLocks noGrp="1"/>
          </p:cNvSpPr>
          <p:nvPr>
            <p:ph type="subTitle" idx="15"/>
          </p:nvPr>
        </p:nvSpPr>
        <p:spPr>
          <a:xfrm>
            <a:off x="6342100" y="3685125"/>
            <a:ext cx="2086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-536194" y="-285123"/>
            <a:ext cx="10419169" cy="6059265"/>
            <a:chOff x="-536194" y="-285123"/>
            <a:chExt cx="10419169" cy="6059265"/>
          </a:xfrm>
        </p:grpSpPr>
        <p:grpSp>
          <p:nvGrpSpPr>
            <p:cNvPr id="24" name="Google Shape;24;p4"/>
            <p:cNvGrpSpPr/>
            <p:nvPr/>
          </p:nvGrpSpPr>
          <p:grpSpPr>
            <a:xfrm>
              <a:off x="7886238" y="-285123"/>
              <a:ext cx="1996737" cy="1735973"/>
              <a:chOff x="7886238" y="-285123"/>
              <a:chExt cx="1996737" cy="1735973"/>
            </a:xfrm>
          </p:grpSpPr>
          <p:pic>
            <p:nvPicPr>
              <p:cNvPr id="25" name="Google Shape;2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flipH="1">
                <a:off x="7886238" y="-285123"/>
                <a:ext cx="1996737" cy="1201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6;p4"/>
              <p:cNvPicPr preferRelativeResize="0"/>
              <p:nvPr/>
            </p:nvPicPr>
            <p:blipFill rotWithShape="1">
              <a:blip r:embed="rId3">
                <a:alphaModFix/>
              </a:blip>
              <a:srcRect t="1774" b="1765"/>
              <a:stretch/>
            </p:blipFill>
            <p:spPr>
              <a:xfrm rot="10800000" flipH="1">
                <a:off x="8076575" y="685801"/>
                <a:ext cx="767024" cy="765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" name="Google Shape;27;p4"/>
            <p:cNvGrpSpPr/>
            <p:nvPr/>
          </p:nvGrpSpPr>
          <p:grpSpPr>
            <a:xfrm>
              <a:off x="-536194" y="4068166"/>
              <a:ext cx="10124896" cy="1705976"/>
              <a:chOff x="-536194" y="4068166"/>
              <a:chExt cx="10124896" cy="1705976"/>
            </a:xfrm>
          </p:grpSpPr>
          <p:pic>
            <p:nvPicPr>
              <p:cNvPr id="28" name="Google Shape;28;p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 flipH="1">
                <a:off x="-536194" y="4573018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800000" flipH="1">
                <a:off x="8385226" y="4068166"/>
                <a:ext cx="1203476" cy="1590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0" name="Google Shape;3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9971">
            <a:off x="-952330" y="-747954"/>
            <a:ext cx="2495900" cy="182200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40138"/>
            <a:ext cx="77040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5"/>
          <p:cNvGrpSpPr/>
          <p:nvPr/>
        </p:nvGrpSpPr>
        <p:grpSpPr>
          <a:xfrm>
            <a:off x="-975224" y="-289110"/>
            <a:ext cx="12439449" cy="7230050"/>
            <a:chOff x="-975224" y="-289110"/>
            <a:chExt cx="12439449" cy="7230050"/>
          </a:xfrm>
        </p:grpSpPr>
        <p:pic>
          <p:nvPicPr>
            <p:cNvPr id="35" name="Google Shape;35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6917599" y="4205965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-763999" y="-500335"/>
              <a:ext cx="1314774" cy="173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347800" y="-103361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7920063" y="18221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715100" y="2784300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4945650" y="2784300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715100" y="3280800"/>
            <a:ext cx="2907600" cy="13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4945650" y="3280800"/>
            <a:ext cx="2907600" cy="13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-1432300" y="-395850"/>
            <a:ext cx="10085587" cy="5228140"/>
            <a:chOff x="-1432300" y="-395850"/>
            <a:chExt cx="10085587" cy="5228140"/>
          </a:xfrm>
        </p:grpSpPr>
        <p:pic>
          <p:nvPicPr>
            <p:cNvPr id="45" name="Google Shape;45;p5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 rot="10800000" flipH="1">
              <a:off x="8204509" y="4384689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 flipH="1">
              <a:off x="659599" y="-395850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 flipH="1">
              <a:off x="-1432300" y="825903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6"/>
          <p:cNvGrpSpPr/>
          <p:nvPr/>
        </p:nvGrpSpPr>
        <p:grpSpPr>
          <a:xfrm>
            <a:off x="-489775" y="-65564"/>
            <a:ext cx="12112569" cy="5590075"/>
            <a:chOff x="-489775" y="-65564"/>
            <a:chExt cx="12112569" cy="5590075"/>
          </a:xfrm>
        </p:grpSpPr>
        <p:pic>
          <p:nvPicPr>
            <p:cNvPr id="50" name="Google Shape;5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657881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-852687" y="40658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4775" y="-6556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-215578" y="1017725"/>
            <a:ext cx="10276311" cy="4775860"/>
            <a:chOff x="-215578" y="1017725"/>
            <a:chExt cx="10276311" cy="4775860"/>
          </a:xfrm>
        </p:grpSpPr>
        <p:pic>
          <p:nvPicPr>
            <p:cNvPr id="55" name="Google Shape;55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9">
              <a:off x="7564833" y="3971571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6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>
              <a:off x="-215578" y="1017725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7"/>
          <p:cNvGrpSpPr/>
          <p:nvPr/>
        </p:nvGrpSpPr>
        <p:grpSpPr>
          <a:xfrm>
            <a:off x="4332513" y="534990"/>
            <a:ext cx="5318313" cy="4293923"/>
            <a:chOff x="4332513" y="534990"/>
            <a:chExt cx="5318313" cy="4293923"/>
          </a:xfrm>
        </p:grpSpPr>
        <p:pic>
          <p:nvPicPr>
            <p:cNvPr id="59" name="Google Shape;59;p7"/>
            <p:cNvPicPr preferRelativeResize="0"/>
            <p:nvPr/>
          </p:nvPicPr>
          <p:blipFill rotWithShape="1">
            <a:blip r:embed="rId2">
              <a:alphaModFix/>
            </a:blip>
            <a:srcRect t="2281" b="2271"/>
            <a:stretch/>
          </p:blipFill>
          <p:spPr>
            <a:xfrm>
              <a:off x="4332513" y="4381312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7"/>
            <p:cNvPicPr preferRelativeResize="0"/>
            <p:nvPr/>
          </p:nvPicPr>
          <p:blipFill rotWithShape="1">
            <a:blip r:embed="rId3">
              <a:alphaModFix/>
            </a:blip>
            <a:srcRect t="1774" b="1765"/>
            <a:stretch/>
          </p:blipFill>
          <p:spPr>
            <a:xfrm>
              <a:off x="8645049" y="534990"/>
              <a:ext cx="1005777" cy="10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" name="Google Shape;61;p7"/>
          <p:cNvGrpSpPr/>
          <p:nvPr/>
        </p:nvGrpSpPr>
        <p:grpSpPr>
          <a:xfrm>
            <a:off x="-1695322" y="-1291200"/>
            <a:ext cx="11588824" cy="6600350"/>
            <a:chOff x="-1695322" y="-1291200"/>
            <a:chExt cx="11588824" cy="6600350"/>
          </a:xfrm>
        </p:grpSpPr>
        <p:grpSp>
          <p:nvGrpSpPr>
            <p:cNvPr id="62" name="Google Shape;62;p7"/>
            <p:cNvGrpSpPr/>
            <p:nvPr/>
          </p:nvGrpSpPr>
          <p:grpSpPr>
            <a:xfrm>
              <a:off x="-1126744" y="-1291200"/>
              <a:ext cx="7845556" cy="6277073"/>
              <a:chOff x="-1126744" y="-1291200"/>
              <a:chExt cx="7845556" cy="6277073"/>
            </a:xfrm>
          </p:grpSpPr>
          <p:pic>
            <p:nvPicPr>
              <p:cNvPr id="63" name="Google Shape;63;p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-1126744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Google Shape;64;p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172187" y="-12912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" name="Google Shape;65;p7"/>
            <p:cNvGrpSpPr/>
            <p:nvPr/>
          </p:nvGrpSpPr>
          <p:grpSpPr>
            <a:xfrm>
              <a:off x="220375" y="3913656"/>
              <a:ext cx="6411090" cy="1395494"/>
              <a:chOff x="220375" y="3913656"/>
              <a:chExt cx="6411090" cy="1395494"/>
            </a:xfrm>
          </p:grpSpPr>
          <p:pic>
            <p:nvPicPr>
              <p:cNvPr id="66" name="Google Shape;66;p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332491" y="3913656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" name="Google Shape;67;p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220375" y="43799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8" name="Google Shape;68;p7"/>
            <p:cNvGrpSpPr/>
            <p:nvPr/>
          </p:nvGrpSpPr>
          <p:grpSpPr>
            <a:xfrm>
              <a:off x="-1695322" y="-991639"/>
              <a:ext cx="11588824" cy="4520213"/>
              <a:chOff x="-1695322" y="-991639"/>
              <a:chExt cx="11588824" cy="4520213"/>
            </a:xfrm>
          </p:grpSpPr>
          <p:pic>
            <p:nvPicPr>
              <p:cNvPr id="69" name="Google Shape;69;p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-5400000">
                <a:off x="-1383134" y="-1303826"/>
                <a:ext cx="1943350" cy="2567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70;p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690026" y="1938450"/>
                <a:ext cx="1203476" cy="1590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0000" y="1265838"/>
            <a:ext cx="25677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>
            <a:off x="720000" y="2423263"/>
            <a:ext cx="32148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>
            <a:spLocks noGrp="1"/>
          </p:cNvSpPr>
          <p:nvPr>
            <p:ph type="pic" idx="2"/>
          </p:nvPr>
        </p:nvSpPr>
        <p:spPr>
          <a:xfrm>
            <a:off x="5493400" y="845700"/>
            <a:ext cx="2935500" cy="42978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>
            <a:off x="-432505" y="311200"/>
            <a:ext cx="9085792" cy="5798549"/>
            <a:chOff x="-432505" y="311200"/>
            <a:chExt cx="9085792" cy="5798549"/>
          </a:xfrm>
        </p:grpSpPr>
        <p:pic>
          <p:nvPicPr>
            <p:cNvPr id="77" name="Google Shape;77;p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2411193">
              <a:off x="-139242" y="3697509"/>
              <a:ext cx="2495901" cy="1822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8"/>
            <p:cNvPicPr preferRelativeResize="0"/>
            <p:nvPr/>
          </p:nvPicPr>
          <p:blipFill rotWithShape="1">
            <a:blip r:embed="rId3">
              <a:alphaModFix/>
            </a:blip>
            <a:srcRect t="2281" b="2271"/>
            <a:stretch/>
          </p:blipFill>
          <p:spPr>
            <a:xfrm>
              <a:off x="8204509" y="3112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" name="Google Shape;79;p8"/>
          <p:cNvGrpSpPr/>
          <p:nvPr/>
        </p:nvGrpSpPr>
        <p:grpSpPr>
          <a:xfrm>
            <a:off x="-2430057" y="-1900800"/>
            <a:ext cx="14271730" cy="8595158"/>
            <a:chOff x="-2430057" y="-1900800"/>
            <a:chExt cx="14271730" cy="8595158"/>
          </a:xfrm>
        </p:grpSpPr>
        <p:grpSp>
          <p:nvGrpSpPr>
            <p:cNvPr id="80" name="Google Shape;80;p8"/>
            <p:cNvGrpSpPr/>
            <p:nvPr/>
          </p:nvGrpSpPr>
          <p:grpSpPr>
            <a:xfrm>
              <a:off x="-2430057" y="-1900800"/>
              <a:ext cx="14271730" cy="8595158"/>
              <a:chOff x="-2430057" y="-1900800"/>
              <a:chExt cx="14271730" cy="8595158"/>
            </a:xfrm>
          </p:grpSpPr>
          <p:pic>
            <p:nvPicPr>
              <p:cNvPr id="81" name="Google Shape;81;p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5400000">
                <a:off x="-3416519" y="1178575"/>
                <a:ext cx="4951375" cy="2978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83;p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84;p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5" name="Google Shape;85;p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>
              <a:off x="-351482" y="-114427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4395873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3795591" y="-617227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 flipH="1">
              <a:off x="-190108" y="42823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61313" y="-231188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9"/>
          <p:cNvGrpSpPr/>
          <p:nvPr/>
        </p:nvGrpSpPr>
        <p:grpSpPr>
          <a:xfrm>
            <a:off x="-704722" y="-1291200"/>
            <a:ext cx="10979224" cy="9534163"/>
            <a:chOff x="-704722" y="-1291200"/>
            <a:chExt cx="10979224" cy="9534163"/>
          </a:xfrm>
        </p:grpSpPr>
        <p:pic>
          <p:nvPicPr>
            <p:cNvPr id="92" name="Google Shape;92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 flipH="1">
              <a:off x="3497967" y="4278050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" name="Google Shape;93;p9"/>
            <p:cNvGrpSpPr/>
            <p:nvPr/>
          </p:nvGrpSpPr>
          <p:grpSpPr>
            <a:xfrm flipH="1">
              <a:off x="2469968" y="-1291200"/>
              <a:ext cx="7007356" cy="5896073"/>
              <a:chOff x="-288544" y="-1291200"/>
              <a:chExt cx="7007356" cy="5896073"/>
            </a:xfrm>
          </p:grpSpPr>
          <p:pic>
            <p:nvPicPr>
              <p:cNvPr id="94" name="Google Shape;94;p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-288544" y="3403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172187" y="-12912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" name="Google Shape;96;p9"/>
            <p:cNvGrpSpPr/>
            <p:nvPr/>
          </p:nvGrpSpPr>
          <p:grpSpPr>
            <a:xfrm flipH="1">
              <a:off x="-338286" y="3913656"/>
              <a:ext cx="9306690" cy="1395494"/>
              <a:chOff x="220375" y="3913656"/>
              <a:chExt cx="9306690" cy="1395494"/>
            </a:xfrm>
          </p:grpSpPr>
          <p:pic>
            <p:nvPicPr>
              <p:cNvPr id="97" name="Google Shape;97;p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28091" y="3913656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20375" y="43799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9"/>
            <p:cNvGrpSpPr/>
            <p:nvPr/>
          </p:nvGrpSpPr>
          <p:grpSpPr>
            <a:xfrm flipH="1">
              <a:off x="-704722" y="-305839"/>
              <a:ext cx="10979224" cy="3834413"/>
              <a:chOff x="-1085722" y="-305839"/>
              <a:chExt cx="10979224" cy="3834413"/>
            </a:xfrm>
          </p:grpSpPr>
          <p:pic>
            <p:nvPicPr>
              <p:cNvPr id="100" name="Google Shape;100;p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-5400000">
                <a:off x="-773534" y="-618026"/>
                <a:ext cx="1943350" cy="2567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690026" y="1938450"/>
                <a:ext cx="1203476" cy="1590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2241425" y="171651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ubTitle" idx="1"/>
          </p:nvPr>
        </p:nvSpPr>
        <p:spPr>
          <a:xfrm>
            <a:off x="2241475" y="2592013"/>
            <a:ext cx="46611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9"/>
          <p:cNvGrpSpPr/>
          <p:nvPr/>
        </p:nvGrpSpPr>
        <p:grpSpPr>
          <a:xfrm flipH="1">
            <a:off x="-462046" y="534990"/>
            <a:ext cx="2883538" cy="4293923"/>
            <a:chOff x="6767288" y="534990"/>
            <a:chExt cx="2883538" cy="4293923"/>
          </a:xfrm>
        </p:grpSpPr>
        <p:pic>
          <p:nvPicPr>
            <p:cNvPr id="105" name="Google Shape;105;p9"/>
            <p:cNvPicPr preferRelativeResize="0"/>
            <p:nvPr/>
          </p:nvPicPr>
          <p:blipFill rotWithShape="1">
            <a:blip r:embed="rId8">
              <a:alphaModFix/>
            </a:blip>
            <a:srcRect t="2281" b="2271"/>
            <a:stretch/>
          </p:blipFill>
          <p:spPr>
            <a:xfrm>
              <a:off x="6767288" y="4381312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9"/>
            <p:cNvPicPr preferRelativeResize="0"/>
            <p:nvPr/>
          </p:nvPicPr>
          <p:blipFill rotWithShape="1">
            <a:blip r:embed="rId9">
              <a:alphaModFix/>
            </a:blip>
            <a:srcRect t="1774" b="1765"/>
            <a:stretch/>
          </p:blipFill>
          <p:spPr>
            <a:xfrm>
              <a:off x="8645049" y="534990"/>
              <a:ext cx="1005777" cy="1003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>
            <a:spLocks noGrp="1"/>
          </p:cNvSpPr>
          <p:nvPr>
            <p:ph type="pic" idx="2"/>
          </p:nvPr>
        </p:nvSpPr>
        <p:spPr>
          <a:xfrm>
            <a:off x="-47700" y="-85800"/>
            <a:ext cx="9239400" cy="531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0"/>
          <p:cNvSpPr txBox="1">
            <a:spLocks noGrp="1"/>
          </p:cNvSpPr>
          <p:nvPr>
            <p:ph type="title"/>
          </p:nvPr>
        </p:nvSpPr>
        <p:spPr>
          <a:xfrm>
            <a:off x="715100" y="4038275"/>
            <a:ext cx="7713600" cy="570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30"/>
          <p:cNvGrpSpPr/>
          <p:nvPr/>
        </p:nvGrpSpPr>
        <p:grpSpPr>
          <a:xfrm>
            <a:off x="4864400" y="-485660"/>
            <a:ext cx="5291299" cy="6168213"/>
            <a:chOff x="4864400" y="-529200"/>
            <a:chExt cx="5291299" cy="6168213"/>
          </a:xfrm>
        </p:grpSpPr>
        <p:grpSp>
          <p:nvGrpSpPr>
            <p:cNvPr id="410" name="Google Shape;410;p30"/>
            <p:cNvGrpSpPr/>
            <p:nvPr/>
          </p:nvGrpSpPr>
          <p:grpSpPr>
            <a:xfrm>
              <a:off x="5609074" y="-529200"/>
              <a:ext cx="4546625" cy="6168213"/>
              <a:chOff x="5609074" y="-529200"/>
              <a:chExt cx="4546625" cy="6168213"/>
            </a:xfrm>
          </p:grpSpPr>
          <p:pic>
            <p:nvPicPr>
              <p:cNvPr id="411" name="Google Shape;411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609074" y="-5292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" name="Google Shape;412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5400000">
                <a:off x="5893631" y="1674100"/>
                <a:ext cx="4951375" cy="2978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3" name="Google Shape;413;p30"/>
              <p:cNvPicPr preferRelativeResize="0"/>
              <p:nvPr/>
            </p:nvPicPr>
            <p:blipFill rotWithShape="1">
              <a:blip r:embed="rId5">
                <a:alphaModFix/>
              </a:blip>
              <a:srcRect r="47753"/>
              <a:stretch/>
            </p:blipFill>
            <p:spPr>
              <a:xfrm>
                <a:off x="8613298" y="2770475"/>
                <a:ext cx="1201126" cy="138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4" name="Google Shape;414;p30"/>
              <p:cNvPicPr preferRelativeResize="0"/>
              <p:nvPr/>
            </p:nvPicPr>
            <p:blipFill rotWithShape="1">
              <a:blip r:embed="rId6">
                <a:alphaModFix/>
              </a:blip>
              <a:srcRect r="37126"/>
              <a:stretch/>
            </p:blipFill>
            <p:spPr>
              <a:xfrm rot="5400000">
                <a:off x="7137862" y="3523237"/>
                <a:ext cx="1093950" cy="2298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5" name="Google Shape;415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64400" y="3986923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6" name="Google Shape;416;p30"/>
          <p:cNvSpPr txBox="1">
            <a:spLocks noGrp="1"/>
          </p:cNvSpPr>
          <p:nvPr>
            <p:ph type="ctrTitle"/>
          </p:nvPr>
        </p:nvSpPr>
        <p:spPr>
          <a:xfrm>
            <a:off x="715200" y="1230100"/>
            <a:ext cx="5021400" cy="20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FLEX</a:t>
            </a:r>
            <a:endParaRPr dirty="0"/>
          </a:p>
        </p:txBody>
      </p:sp>
      <p:sp>
        <p:nvSpPr>
          <p:cNvPr id="417" name="Google Shape;417;p30"/>
          <p:cNvSpPr txBox="1">
            <a:spLocks noGrp="1"/>
          </p:cNvSpPr>
          <p:nvPr>
            <p:ph type="subTitle" idx="1"/>
          </p:nvPr>
        </p:nvSpPr>
        <p:spPr>
          <a:xfrm>
            <a:off x="715100" y="3312825"/>
            <a:ext cx="20919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own Food &amp; Workout assistant</a:t>
            </a:r>
            <a:endParaRPr dirty="0"/>
          </a:p>
        </p:txBody>
      </p:sp>
      <p:grpSp>
        <p:nvGrpSpPr>
          <p:cNvPr id="418" name="Google Shape;418;p30"/>
          <p:cNvGrpSpPr/>
          <p:nvPr/>
        </p:nvGrpSpPr>
        <p:grpSpPr>
          <a:xfrm>
            <a:off x="5589974" y="92672"/>
            <a:ext cx="3787488" cy="1754865"/>
            <a:chOff x="5589974" y="92672"/>
            <a:chExt cx="3787488" cy="1754865"/>
          </a:xfrm>
        </p:grpSpPr>
        <p:pic>
          <p:nvPicPr>
            <p:cNvPr id="419" name="Google Shape;419;p30"/>
            <p:cNvPicPr preferRelativeResize="0"/>
            <p:nvPr/>
          </p:nvPicPr>
          <p:blipFill rotWithShape="1">
            <a:blip r:embed="rId8">
              <a:alphaModFix/>
            </a:blip>
            <a:srcRect t="2281" b="2271"/>
            <a:stretch/>
          </p:blipFill>
          <p:spPr>
            <a:xfrm>
              <a:off x="8701577" y="1173437"/>
              <a:ext cx="675885" cy="674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3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589974" y="92672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1" name="Google Shape;421;p30"/>
          <p:cNvGrpSpPr/>
          <p:nvPr/>
        </p:nvGrpSpPr>
        <p:grpSpPr>
          <a:xfrm>
            <a:off x="6393163" y="4"/>
            <a:ext cx="2978449" cy="3986092"/>
            <a:chOff x="6393163" y="4"/>
            <a:chExt cx="2978449" cy="3986092"/>
          </a:xfrm>
        </p:grpSpPr>
        <p:pic>
          <p:nvPicPr>
            <p:cNvPr id="422" name="Google Shape;422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393163" y="4"/>
              <a:ext cx="2978449" cy="2174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459151" y="2846674"/>
              <a:ext cx="1560800" cy="1139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417;p30">
            <a:extLst>
              <a:ext uri="{FF2B5EF4-FFF2-40B4-BE49-F238E27FC236}">
                <a16:creationId xmlns:a16="http://schemas.microsoft.com/office/drawing/2014/main" id="{5306D84B-CD49-DBBC-4838-7A9665006204}"/>
              </a:ext>
            </a:extLst>
          </p:cNvPr>
          <p:cNvSpPr txBox="1">
            <a:spLocks/>
          </p:cNvSpPr>
          <p:nvPr/>
        </p:nvSpPr>
        <p:spPr>
          <a:xfrm>
            <a:off x="715100" y="2139915"/>
            <a:ext cx="2091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US" dirty="0"/>
              <a:t>Team 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User Info API</a:t>
            </a:r>
            <a:endParaRPr/>
          </a:p>
        </p:txBody>
      </p:sp>
      <p:pic>
        <p:nvPicPr>
          <p:cNvPr id="494" name="Google Shape;4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89325"/>
            <a:ext cx="6977749" cy="12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9"/>
          <p:cNvSpPr txBox="1"/>
          <p:nvPr/>
        </p:nvSpPr>
        <p:spPr>
          <a:xfrm>
            <a:off x="720000" y="2888200"/>
            <a:ext cx="414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Response users’ personal information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0"/>
          <p:cNvSpPr txBox="1">
            <a:spLocks noGrp="1"/>
          </p:cNvSpPr>
          <p:nvPr>
            <p:ph type="title" idx="2"/>
          </p:nvPr>
        </p:nvSpPr>
        <p:spPr>
          <a:xfrm>
            <a:off x="40650" y="1144225"/>
            <a:ext cx="90339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02-2</a:t>
            </a:r>
            <a:endParaRPr/>
          </a:p>
        </p:txBody>
      </p:sp>
      <p:sp>
        <p:nvSpPr>
          <p:cNvPr id="501" name="Google Shape;501;p40"/>
          <p:cNvSpPr txBox="1">
            <a:spLocks noGrp="1"/>
          </p:cNvSpPr>
          <p:nvPr>
            <p:ph type="subTitle" idx="1"/>
          </p:nvPr>
        </p:nvSpPr>
        <p:spPr>
          <a:xfrm>
            <a:off x="0" y="1873725"/>
            <a:ext cx="9074400" cy="11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Main - Already ate</a:t>
            </a:r>
            <a:endParaRPr/>
          </a:p>
        </p:txBody>
      </p:sp>
      <p:pic>
        <p:nvPicPr>
          <p:cNvPr id="507" name="Google Shape;5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49" y="923950"/>
            <a:ext cx="2392001" cy="44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575" y="923963"/>
            <a:ext cx="2392001" cy="4493496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1"/>
          <p:cNvSpPr txBox="1"/>
          <p:nvPr/>
        </p:nvSpPr>
        <p:spPr>
          <a:xfrm>
            <a:off x="5796125" y="1704275"/>
            <a:ext cx="212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If user have meal already, Then just get input what user ate.</a:t>
            </a:r>
            <a:b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Main - Recommendation</a:t>
            </a:r>
            <a:endParaRPr/>
          </a:p>
        </p:txBody>
      </p:sp>
      <p:pic>
        <p:nvPicPr>
          <p:cNvPr id="515" name="Google Shape;5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49" y="923950"/>
            <a:ext cx="2392001" cy="44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875" y="923963"/>
            <a:ext cx="2392001" cy="4493489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2"/>
          <p:cNvSpPr txBox="1"/>
          <p:nvPr/>
        </p:nvSpPr>
        <p:spPr>
          <a:xfrm>
            <a:off x="5796125" y="1704275"/>
            <a:ext cx="2128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If user send message,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Server give choices 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Pick -&gt; chosen one is saved in DB, chatting is over.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Main - Exercise Charts</a:t>
            </a:r>
            <a:endParaRPr/>
          </a:p>
        </p:txBody>
      </p:sp>
      <p:pic>
        <p:nvPicPr>
          <p:cNvPr id="523" name="Google Shape;5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49" y="923950"/>
            <a:ext cx="2392001" cy="44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4000" y="964125"/>
            <a:ext cx="2338325" cy="44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3"/>
          <p:cNvSpPr txBox="1"/>
          <p:nvPr/>
        </p:nvSpPr>
        <p:spPr>
          <a:xfrm>
            <a:off x="5807175" y="1639325"/>
            <a:ext cx="21282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Charts are implemented by scroll page.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We show 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AutoNum type="arabicPeriod"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weight trend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AutoNum type="arabicPeriod"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Muscle Mass trend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AutoNum type="arabicPeriod"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Partial Muscle Mass trend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AutoNum type="arabicPeriod"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Exercise time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AutoNum type="arabicPeriod"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Calorie burn, intake data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4"/>
          <p:cNvSpPr txBox="1">
            <a:spLocks noGrp="1"/>
          </p:cNvSpPr>
          <p:nvPr>
            <p:ph type="title" idx="2"/>
          </p:nvPr>
        </p:nvSpPr>
        <p:spPr>
          <a:xfrm>
            <a:off x="40650" y="1144225"/>
            <a:ext cx="90339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02-3</a:t>
            </a:r>
            <a:endParaRPr/>
          </a:p>
        </p:txBody>
      </p:sp>
      <p:sp>
        <p:nvSpPr>
          <p:cNvPr id="531" name="Google Shape;531;p44"/>
          <p:cNvSpPr txBox="1">
            <a:spLocks noGrp="1"/>
          </p:cNvSpPr>
          <p:nvPr>
            <p:ph type="subTitle" idx="1"/>
          </p:nvPr>
        </p:nvSpPr>
        <p:spPr>
          <a:xfrm>
            <a:off x="0" y="1873725"/>
            <a:ext cx="9074400" cy="11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Keyword Extraction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Description keywords</a:t>
            </a:r>
            <a:endParaRPr/>
          </a:p>
        </p:txBody>
      </p:sp>
      <p:sp>
        <p:nvSpPr>
          <p:cNvPr id="537" name="Google Shape;537;p45"/>
          <p:cNvSpPr txBox="1"/>
          <p:nvPr/>
        </p:nvSpPr>
        <p:spPr>
          <a:xfrm>
            <a:off x="818100" y="1307925"/>
            <a:ext cx="5730600" cy="2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Tokenize ✅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Eliminate stopwords ✅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Lemmatize ✅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POS tagging → NN ✅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Entities ✅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Eliminate repeats ✅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Eliminate some noise (n&lt;2) ✅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Description keywords</a:t>
            </a:r>
            <a:endParaRPr/>
          </a:p>
        </p:txBody>
      </p:sp>
      <p:sp>
        <p:nvSpPr>
          <p:cNvPr id="543" name="Google Shape;543;p46"/>
          <p:cNvSpPr txBox="1"/>
          <p:nvPr/>
        </p:nvSpPr>
        <p:spPr>
          <a:xfrm>
            <a:off x="818100" y="1307925"/>
            <a:ext cx="5730600" cy="2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44" name="Google Shape;5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675" y="1138800"/>
            <a:ext cx="5200650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Description keywords</a:t>
            </a:r>
            <a:endParaRPr/>
          </a:p>
        </p:txBody>
      </p:sp>
      <p:sp>
        <p:nvSpPr>
          <p:cNvPr id="550" name="Google Shape;550;p47"/>
          <p:cNvSpPr txBox="1"/>
          <p:nvPr/>
        </p:nvSpPr>
        <p:spPr>
          <a:xfrm>
            <a:off x="818100" y="1307925"/>
            <a:ext cx="5730600" cy="2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51" name="Google Shape;5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388" y="1017725"/>
            <a:ext cx="5057225" cy="37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Message keywords</a:t>
            </a:r>
            <a:endParaRPr/>
          </a:p>
        </p:txBody>
      </p:sp>
      <p:sp>
        <p:nvSpPr>
          <p:cNvPr id="557" name="Google Shape;557;p48"/>
          <p:cNvSpPr txBox="1"/>
          <p:nvPr/>
        </p:nvSpPr>
        <p:spPr>
          <a:xfrm>
            <a:off x="818100" y="1307925"/>
            <a:ext cx="5730600" cy="3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Chat GPT → Create small dataset to evaluate our method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Example: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Message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 I feel like eating something spicy tonight.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Positive Keywords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 spicy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Negative Keywords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 None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1"/>
          <p:cNvSpPr txBox="1">
            <a:spLocks noGrp="1"/>
          </p:cNvSpPr>
          <p:nvPr>
            <p:ph type="subTitle" idx="8"/>
          </p:nvPr>
        </p:nvSpPr>
        <p:spPr>
          <a:xfrm>
            <a:off x="3060300" y="2011900"/>
            <a:ext cx="25551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Completed tasks </a:t>
            </a:r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2"/>
          </p:nvPr>
        </p:nvSpPr>
        <p:spPr>
          <a:xfrm>
            <a:off x="715100" y="1416373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title" idx="4"/>
          </p:nvPr>
        </p:nvSpPr>
        <p:spPr>
          <a:xfrm>
            <a:off x="3528600" y="1416373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subTitle" idx="1"/>
          </p:nvPr>
        </p:nvSpPr>
        <p:spPr>
          <a:xfrm>
            <a:off x="715100" y="1988950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Progress</a:t>
            </a:r>
            <a:endParaRPr/>
          </a:p>
        </p:txBody>
      </p:sp>
      <p:sp>
        <p:nvSpPr>
          <p:cNvPr id="433" name="Google Shape;433;p31"/>
          <p:cNvSpPr txBox="1">
            <a:spLocks noGrp="1"/>
          </p:cNvSpPr>
          <p:nvPr>
            <p:ph type="subTitle" idx="8"/>
          </p:nvPr>
        </p:nvSpPr>
        <p:spPr>
          <a:xfrm>
            <a:off x="5946300" y="2135113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Solution</a:t>
            </a:r>
            <a:endParaRPr/>
          </a:p>
        </p:txBody>
      </p:sp>
      <p:sp>
        <p:nvSpPr>
          <p:cNvPr id="434" name="Google Shape;434;p31"/>
          <p:cNvSpPr txBox="1">
            <a:spLocks noGrp="1"/>
          </p:cNvSpPr>
          <p:nvPr>
            <p:ph type="title" idx="4"/>
          </p:nvPr>
        </p:nvSpPr>
        <p:spPr>
          <a:xfrm>
            <a:off x="5946300" y="1416373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5" name="Google Shape;435;p31"/>
          <p:cNvSpPr txBox="1">
            <a:spLocks noGrp="1"/>
          </p:cNvSpPr>
          <p:nvPr>
            <p:ph type="title" idx="3"/>
          </p:nvPr>
        </p:nvSpPr>
        <p:spPr>
          <a:xfrm>
            <a:off x="715100" y="305500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3"/>
          </p:nvPr>
        </p:nvSpPr>
        <p:spPr>
          <a:xfrm>
            <a:off x="715100" y="3627700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 plan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Message keywords</a:t>
            </a:r>
            <a:endParaRPr/>
          </a:p>
        </p:txBody>
      </p:sp>
      <p:sp>
        <p:nvSpPr>
          <p:cNvPr id="563" name="Google Shape;563;p49"/>
          <p:cNvSpPr txBox="1"/>
          <p:nvPr/>
        </p:nvSpPr>
        <p:spPr>
          <a:xfrm>
            <a:off x="818100" y="1307925"/>
            <a:ext cx="5730600" cy="3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AutoNum type="arabicPeriod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Same way as description → 53%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AutoNum type="arabicPeriod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Looking for same keywords as descriptions’ keywords set → 61%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AutoNum type="arabicPeriod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Combining both → 71%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Coverage percentage →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Noise keywords → Useless if description keywords are alright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64" name="Google Shape;5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2680000"/>
            <a:ext cx="5137464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570" name="Google Shape;570;p50"/>
          <p:cNvSpPr txBox="1"/>
          <p:nvPr/>
        </p:nvSpPr>
        <p:spPr>
          <a:xfrm>
            <a:off x="818100" y="1307925"/>
            <a:ext cx="5730600" cy="22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Same small Chat GPT dataset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50% Accuracy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Neutral keywords problem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Chat GPT for training DeBERT?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1"/>
          <p:cNvSpPr txBox="1">
            <a:spLocks noGrp="1"/>
          </p:cNvSpPr>
          <p:nvPr>
            <p:ph type="title" idx="2"/>
          </p:nvPr>
        </p:nvSpPr>
        <p:spPr>
          <a:xfrm>
            <a:off x="40650" y="1144225"/>
            <a:ext cx="90339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6" name="Google Shape;576;p51"/>
          <p:cNvSpPr txBox="1">
            <a:spLocks noGrp="1"/>
          </p:cNvSpPr>
          <p:nvPr>
            <p:ph type="subTitle" idx="1"/>
          </p:nvPr>
        </p:nvSpPr>
        <p:spPr>
          <a:xfrm>
            <a:off x="0" y="1873725"/>
            <a:ext cx="9074400" cy="11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 &amp; Solution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 1</a:t>
            </a:r>
            <a:endParaRPr/>
          </a:p>
        </p:txBody>
      </p:sp>
      <p:sp>
        <p:nvSpPr>
          <p:cNvPr id="582" name="Google Shape;582;p52"/>
          <p:cNvSpPr txBox="1">
            <a:spLocks noGrp="1"/>
          </p:cNvSpPr>
          <p:nvPr>
            <p:ph type="subTitle" idx="9"/>
          </p:nvPr>
        </p:nvSpPr>
        <p:spPr>
          <a:xfrm>
            <a:off x="720000" y="1356150"/>
            <a:ext cx="6819900" cy="14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How we handle when user ate food which is not exist in our DB?</a:t>
            </a:r>
            <a:endParaRPr sz="16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Or write input with neutral text? ( ex. Chicken )</a:t>
            </a:r>
            <a:endParaRPr sz="16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dirty="0"/>
          </a:p>
        </p:txBody>
      </p:sp>
      <p:sp>
        <p:nvSpPr>
          <p:cNvPr id="583" name="Google Shape;583;p52"/>
          <p:cNvSpPr txBox="1">
            <a:spLocks noGrp="1"/>
          </p:cNvSpPr>
          <p:nvPr>
            <p:ph type="subTitle" idx="9"/>
          </p:nvPr>
        </p:nvSpPr>
        <p:spPr>
          <a:xfrm>
            <a:off x="720000" y="2939850"/>
            <a:ext cx="6819900" cy="14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  <a:r>
              <a:rPr lang="en" sz="16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 give choices to select. And user need to choose in choices If food is not exist -&gt; just calculate with proper value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sp>
        <p:nvSpPr>
          <p:cNvPr id="584" name="Google Shape;584;p52"/>
          <p:cNvSpPr/>
          <p:nvPr/>
        </p:nvSpPr>
        <p:spPr>
          <a:xfrm>
            <a:off x="3700575" y="2660100"/>
            <a:ext cx="471300" cy="412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E697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 2</a:t>
            </a:r>
            <a:endParaRPr/>
          </a:p>
        </p:txBody>
      </p:sp>
      <p:sp>
        <p:nvSpPr>
          <p:cNvPr id="590" name="Google Shape;590;p53"/>
          <p:cNvSpPr txBox="1">
            <a:spLocks noGrp="1"/>
          </p:cNvSpPr>
          <p:nvPr>
            <p:ph type="subTitle" idx="9"/>
          </p:nvPr>
        </p:nvSpPr>
        <p:spPr>
          <a:xfrm>
            <a:off x="720000" y="1356150"/>
            <a:ext cx="6819900" cy="14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Hard to consider how much user eat.</a:t>
            </a:r>
            <a:endParaRPr sz="16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sp>
        <p:nvSpPr>
          <p:cNvPr id="591" name="Google Shape;591;p53"/>
          <p:cNvSpPr txBox="1">
            <a:spLocks noGrp="1"/>
          </p:cNvSpPr>
          <p:nvPr>
            <p:ph type="subTitle" idx="9"/>
          </p:nvPr>
        </p:nvSpPr>
        <p:spPr>
          <a:xfrm>
            <a:off x="720000" y="3437750"/>
            <a:ext cx="6819900" cy="14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  <a:r>
              <a:rPr lang="en" sz="16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Just get user for how much he usually eat, and use this for calculating</a:t>
            </a:r>
            <a:endParaRPr sz="16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6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user eat much more or less -&gt; user should write after meal how much he ate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sp>
        <p:nvSpPr>
          <p:cNvPr id="592" name="Google Shape;592;p53"/>
          <p:cNvSpPr/>
          <p:nvPr/>
        </p:nvSpPr>
        <p:spPr>
          <a:xfrm>
            <a:off x="3700575" y="2660100"/>
            <a:ext cx="471300" cy="412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E697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 3</a:t>
            </a:r>
            <a:endParaRPr/>
          </a:p>
        </p:txBody>
      </p:sp>
      <p:sp>
        <p:nvSpPr>
          <p:cNvPr id="598" name="Google Shape;598;p54"/>
          <p:cNvSpPr txBox="1">
            <a:spLocks noGrp="1"/>
          </p:cNvSpPr>
          <p:nvPr>
            <p:ph type="subTitle" idx="9"/>
          </p:nvPr>
        </p:nvSpPr>
        <p:spPr>
          <a:xfrm>
            <a:off x="720000" y="497450"/>
            <a:ext cx="6819900" cy="14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Limitations of the Refrigerator Dataset</a:t>
            </a:r>
            <a:endParaRPr sz="2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sp>
        <p:nvSpPr>
          <p:cNvPr id="599" name="Google Shape;599;p54"/>
          <p:cNvSpPr txBox="1">
            <a:spLocks noGrp="1"/>
          </p:cNvSpPr>
          <p:nvPr>
            <p:ph type="subTitle" idx="9"/>
          </p:nvPr>
        </p:nvSpPr>
        <p:spPr>
          <a:xfrm>
            <a:off x="720000" y="3437750"/>
            <a:ext cx="6819900" cy="14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pic>
        <p:nvPicPr>
          <p:cNvPr id="600" name="Google Shape;6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549" y="1977150"/>
            <a:ext cx="2669771" cy="26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979" y="1790225"/>
            <a:ext cx="2207112" cy="29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 3</a:t>
            </a:r>
            <a:endParaRPr/>
          </a:p>
        </p:txBody>
      </p:sp>
      <p:sp>
        <p:nvSpPr>
          <p:cNvPr id="607" name="Google Shape;607;p55"/>
          <p:cNvSpPr txBox="1">
            <a:spLocks noGrp="1"/>
          </p:cNvSpPr>
          <p:nvPr>
            <p:ph type="subTitle" idx="9"/>
          </p:nvPr>
        </p:nvSpPr>
        <p:spPr>
          <a:xfrm>
            <a:off x="720000" y="1478825"/>
            <a:ext cx="6819900" cy="4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Resolution</a:t>
            </a:r>
            <a:endParaRPr sz="2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pic>
        <p:nvPicPr>
          <p:cNvPr id="608" name="Google Shape;6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25" y="1896125"/>
            <a:ext cx="2210951" cy="29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525" y="2251650"/>
            <a:ext cx="5839551" cy="24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 3</a:t>
            </a:r>
            <a:endParaRPr/>
          </a:p>
        </p:txBody>
      </p:sp>
      <p:sp>
        <p:nvSpPr>
          <p:cNvPr id="615" name="Google Shape;615;p56"/>
          <p:cNvSpPr txBox="1">
            <a:spLocks noGrp="1"/>
          </p:cNvSpPr>
          <p:nvPr>
            <p:ph type="subTitle" idx="9"/>
          </p:nvPr>
        </p:nvSpPr>
        <p:spPr>
          <a:xfrm>
            <a:off x="720000" y="1896125"/>
            <a:ext cx="6819900" cy="4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Resolution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-Data augmentation(image synthesis)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pic>
        <p:nvPicPr>
          <p:cNvPr id="616" name="Google Shape;61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5825"/>
            <a:ext cx="8832798" cy="252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 3</a:t>
            </a:r>
            <a:endParaRPr/>
          </a:p>
        </p:txBody>
      </p:sp>
      <p:sp>
        <p:nvSpPr>
          <p:cNvPr id="622" name="Google Shape;622;p57"/>
          <p:cNvSpPr txBox="1">
            <a:spLocks noGrp="1"/>
          </p:cNvSpPr>
          <p:nvPr>
            <p:ph type="subTitle" idx="9"/>
          </p:nvPr>
        </p:nvSpPr>
        <p:spPr>
          <a:xfrm>
            <a:off x="720000" y="1896125"/>
            <a:ext cx="6819900" cy="4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Resolution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-Data augmentation(image synthesis)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pic>
        <p:nvPicPr>
          <p:cNvPr id="623" name="Google Shape;6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5825"/>
            <a:ext cx="8832798" cy="252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 3</a:t>
            </a:r>
            <a:endParaRPr/>
          </a:p>
        </p:txBody>
      </p:sp>
      <p:sp>
        <p:nvSpPr>
          <p:cNvPr id="629" name="Google Shape;629;p58"/>
          <p:cNvSpPr txBox="1">
            <a:spLocks noGrp="1"/>
          </p:cNvSpPr>
          <p:nvPr>
            <p:ph type="subTitle" idx="9"/>
          </p:nvPr>
        </p:nvSpPr>
        <p:spPr>
          <a:xfrm>
            <a:off x="720000" y="1896125"/>
            <a:ext cx="6819900" cy="4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Related project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pic>
        <p:nvPicPr>
          <p:cNvPr id="630" name="Google Shape;6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075" y="2061725"/>
            <a:ext cx="5345041" cy="252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 idx="2"/>
          </p:nvPr>
        </p:nvSpPr>
        <p:spPr>
          <a:xfrm>
            <a:off x="40650" y="1144225"/>
            <a:ext cx="90339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2" name="Google Shape;442;p32"/>
          <p:cNvSpPr txBox="1">
            <a:spLocks noGrp="1"/>
          </p:cNvSpPr>
          <p:nvPr>
            <p:ph type="subTitle" idx="1"/>
          </p:nvPr>
        </p:nvSpPr>
        <p:spPr>
          <a:xfrm>
            <a:off x="0" y="1873725"/>
            <a:ext cx="9074400" cy="11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Progress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9"/>
          <p:cNvSpPr txBox="1"/>
          <p:nvPr/>
        </p:nvSpPr>
        <p:spPr>
          <a:xfrm>
            <a:off x="984075" y="1759225"/>
            <a:ext cx="39453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1.</a:t>
            </a:r>
            <a:r>
              <a:rPr lang="en" sz="1800" b="1"/>
              <a:t>Environment Setup</a:t>
            </a:r>
            <a:endParaRPr sz="1800" b="1"/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- Scene Configuration</a:t>
            </a:r>
            <a:endParaRPr sz="1800"/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- Labeling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2.</a:t>
            </a:r>
            <a:r>
              <a:rPr lang="en" sz="1800" b="1"/>
              <a:t>Randomization</a:t>
            </a:r>
            <a:endParaRPr sz="1800" b="1"/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- Object Placement</a:t>
            </a:r>
            <a:endParaRPr sz="1800"/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- Lighting and Background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3.</a:t>
            </a:r>
            <a:r>
              <a:rPr lang="en" sz="1800" b="1"/>
              <a:t>Data Capture</a:t>
            </a:r>
            <a:endParaRPr sz="1800" b="1"/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- Frame Capture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36" name="Google Shape;636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 3</a:t>
            </a:r>
            <a:endParaRPr/>
          </a:p>
        </p:txBody>
      </p:sp>
      <p:sp>
        <p:nvSpPr>
          <p:cNvPr id="637" name="Google Shape;637;p59"/>
          <p:cNvSpPr txBox="1">
            <a:spLocks noGrp="1"/>
          </p:cNvSpPr>
          <p:nvPr>
            <p:ph type="subTitle" idx="9"/>
          </p:nvPr>
        </p:nvSpPr>
        <p:spPr>
          <a:xfrm>
            <a:off x="720000" y="1896125"/>
            <a:ext cx="6819900" cy="4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Generation Pipeline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0"/>
          <p:cNvSpPr txBox="1"/>
          <p:nvPr/>
        </p:nvSpPr>
        <p:spPr>
          <a:xfrm>
            <a:off x="984075" y="1759225"/>
            <a:ext cx="39453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43" name="Google Shape;643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 3</a:t>
            </a:r>
            <a:endParaRPr/>
          </a:p>
        </p:txBody>
      </p:sp>
      <p:sp>
        <p:nvSpPr>
          <p:cNvPr id="644" name="Google Shape;644;p60"/>
          <p:cNvSpPr txBox="1">
            <a:spLocks noGrp="1"/>
          </p:cNvSpPr>
          <p:nvPr>
            <p:ph type="subTitle" idx="9"/>
          </p:nvPr>
        </p:nvSpPr>
        <p:spPr>
          <a:xfrm>
            <a:off x="720000" y="1896125"/>
            <a:ext cx="6819900" cy="4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Related reference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/>
          </a:p>
        </p:txBody>
      </p:sp>
      <p:pic>
        <p:nvPicPr>
          <p:cNvPr id="645" name="Google Shape;64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50" y="1961575"/>
            <a:ext cx="6832233" cy="252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1"/>
          <p:cNvSpPr txBox="1">
            <a:spLocks noGrp="1"/>
          </p:cNvSpPr>
          <p:nvPr>
            <p:ph type="title" idx="2"/>
          </p:nvPr>
        </p:nvSpPr>
        <p:spPr>
          <a:xfrm>
            <a:off x="40650" y="1144225"/>
            <a:ext cx="90339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51" name="Google Shape;651;p61"/>
          <p:cNvSpPr txBox="1">
            <a:spLocks noGrp="1"/>
          </p:cNvSpPr>
          <p:nvPr>
            <p:ph type="subTitle" idx="1"/>
          </p:nvPr>
        </p:nvSpPr>
        <p:spPr>
          <a:xfrm>
            <a:off x="0" y="1873725"/>
            <a:ext cx="9074400" cy="11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 plan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2"/>
          <p:cNvSpPr txBox="1">
            <a:spLocks noGrp="1"/>
          </p:cNvSpPr>
          <p:nvPr>
            <p:ph type="title"/>
          </p:nvPr>
        </p:nvSpPr>
        <p:spPr>
          <a:xfrm>
            <a:off x="158025" y="149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be done until next week</a:t>
            </a:r>
            <a:endParaRPr/>
          </a:p>
        </p:txBody>
      </p:sp>
      <p:sp>
        <p:nvSpPr>
          <p:cNvPr id="657" name="Google Shape;657;p62"/>
          <p:cNvSpPr txBox="1">
            <a:spLocks noGrp="1"/>
          </p:cNvSpPr>
          <p:nvPr>
            <p:ph type="subTitle" idx="1"/>
          </p:nvPr>
        </p:nvSpPr>
        <p:spPr>
          <a:xfrm>
            <a:off x="3446175" y="1377175"/>
            <a:ext cx="2460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658" name="Google Shape;658;p62"/>
          <p:cNvSpPr txBox="1">
            <a:spLocks noGrp="1"/>
          </p:cNvSpPr>
          <p:nvPr>
            <p:ph type="subTitle" idx="8"/>
          </p:nvPr>
        </p:nvSpPr>
        <p:spPr>
          <a:xfrm>
            <a:off x="6073275" y="1437650"/>
            <a:ext cx="2460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</a:t>
            </a:r>
            <a:endParaRPr/>
          </a:p>
        </p:txBody>
      </p:sp>
      <p:sp>
        <p:nvSpPr>
          <p:cNvPr id="659" name="Google Shape;659;p62"/>
          <p:cNvSpPr txBox="1">
            <a:spLocks noGrp="1"/>
          </p:cNvSpPr>
          <p:nvPr>
            <p:ph type="subTitle" idx="4294967295"/>
          </p:nvPr>
        </p:nvSpPr>
        <p:spPr>
          <a:xfrm>
            <a:off x="819075" y="1480750"/>
            <a:ext cx="24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Inter Tight"/>
                <a:ea typeface="Inter Tight"/>
                <a:cs typeface="Inter Tight"/>
                <a:sym typeface="Inter Tight"/>
              </a:rPr>
              <a:t>Backend</a:t>
            </a:r>
            <a:endParaRPr/>
          </a:p>
        </p:txBody>
      </p:sp>
      <p:sp>
        <p:nvSpPr>
          <p:cNvPr id="660" name="Google Shape;660;p62"/>
          <p:cNvSpPr txBox="1">
            <a:spLocks noGrp="1"/>
          </p:cNvSpPr>
          <p:nvPr>
            <p:ph type="subTitle" idx="4294967295"/>
          </p:nvPr>
        </p:nvSpPr>
        <p:spPr>
          <a:xfrm>
            <a:off x="819075" y="1977250"/>
            <a:ext cx="2460300" cy="17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workout recommendation algorithm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workout related apis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Integration, Fix bugs</a:t>
            </a:r>
            <a:br>
              <a:rPr lang="en"/>
            </a:br>
            <a:endParaRPr/>
          </a:p>
        </p:txBody>
      </p:sp>
      <p:sp>
        <p:nvSpPr>
          <p:cNvPr id="661" name="Google Shape;661;p62"/>
          <p:cNvSpPr txBox="1">
            <a:spLocks noGrp="1"/>
          </p:cNvSpPr>
          <p:nvPr>
            <p:ph type="subTitle" idx="4294967295"/>
          </p:nvPr>
        </p:nvSpPr>
        <p:spPr>
          <a:xfrm>
            <a:off x="3446175" y="1873675"/>
            <a:ext cx="2460300" cy="15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workout page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profile page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full design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Integration, Fix bugs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2"/>
          <p:cNvSpPr txBox="1">
            <a:spLocks noGrp="1"/>
          </p:cNvSpPr>
          <p:nvPr>
            <p:ph type="subTitle" idx="4294967295"/>
          </p:nvPr>
        </p:nvSpPr>
        <p:spPr>
          <a:xfrm>
            <a:off x="6073275" y="1934150"/>
            <a:ext cx="2460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Improve accuracy of </a:t>
            </a:r>
            <a:r>
              <a:rPr lang="en" dirty="0" err="1"/>
              <a:t>nlp</a:t>
            </a:r>
            <a:r>
              <a:rPr lang="en" dirty="0"/>
              <a:t> model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 for photo analysis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63"/>
          <p:cNvGrpSpPr/>
          <p:nvPr/>
        </p:nvGrpSpPr>
        <p:grpSpPr>
          <a:xfrm>
            <a:off x="4864400" y="-529200"/>
            <a:ext cx="5291299" cy="6168213"/>
            <a:chOff x="4864400" y="-529200"/>
            <a:chExt cx="5291299" cy="6168213"/>
          </a:xfrm>
        </p:grpSpPr>
        <p:grpSp>
          <p:nvGrpSpPr>
            <p:cNvPr id="668" name="Google Shape;668;p63"/>
            <p:cNvGrpSpPr/>
            <p:nvPr/>
          </p:nvGrpSpPr>
          <p:grpSpPr>
            <a:xfrm>
              <a:off x="5609074" y="-529200"/>
              <a:ext cx="4546625" cy="6168213"/>
              <a:chOff x="5609074" y="-529200"/>
              <a:chExt cx="4546625" cy="6168213"/>
            </a:xfrm>
          </p:grpSpPr>
          <p:pic>
            <p:nvPicPr>
              <p:cNvPr id="669" name="Google Shape;669;p6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609074" y="-5292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0" name="Google Shape;670;p6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5400000">
                <a:off x="5893631" y="1674100"/>
                <a:ext cx="4951375" cy="2978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1" name="Google Shape;671;p63"/>
              <p:cNvPicPr preferRelativeResize="0"/>
              <p:nvPr/>
            </p:nvPicPr>
            <p:blipFill rotWithShape="1">
              <a:blip r:embed="rId5">
                <a:alphaModFix/>
              </a:blip>
              <a:srcRect r="47753"/>
              <a:stretch/>
            </p:blipFill>
            <p:spPr>
              <a:xfrm>
                <a:off x="8613298" y="2770475"/>
                <a:ext cx="1201126" cy="138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2" name="Google Shape;672;p63"/>
              <p:cNvPicPr preferRelativeResize="0"/>
              <p:nvPr/>
            </p:nvPicPr>
            <p:blipFill rotWithShape="1">
              <a:blip r:embed="rId6">
                <a:alphaModFix/>
              </a:blip>
              <a:srcRect r="37126"/>
              <a:stretch/>
            </p:blipFill>
            <p:spPr>
              <a:xfrm rot="5400000">
                <a:off x="7137862" y="3523237"/>
                <a:ext cx="1093950" cy="2298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73" name="Google Shape;673;p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64400" y="3986923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4" name="Google Shape;674;p63"/>
          <p:cNvSpPr txBox="1">
            <a:spLocks noGrp="1"/>
          </p:cNvSpPr>
          <p:nvPr>
            <p:ph type="ctrTitle"/>
          </p:nvPr>
        </p:nvSpPr>
        <p:spPr>
          <a:xfrm>
            <a:off x="715200" y="1230100"/>
            <a:ext cx="5021400" cy="20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grpSp>
        <p:nvGrpSpPr>
          <p:cNvPr id="675" name="Google Shape;675;p63"/>
          <p:cNvGrpSpPr/>
          <p:nvPr/>
        </p:nvGrpSpPr>
        <p:grpSpPr>
          <a:xfrm>
            <a:off x="5589974" y="92672"/>
            <a:ext cx="3787488" cy="1754865"/>
            <a:chOff x="5589974" y="92672"/>
            <a:chExt cx="3787488" cy="1754865"/>
          </a:xfrm>
        </p:grpSpPr>
        <p:pic>
          <p:nvPicPr>
            <p:cNvPr id="676" name="Google Shape;676;p63"/>
            <p:cNvPicPr preferRelativeResize="0"/>
            <p:nvPr/>
          </p:nvPicPr>
          <p:blipFill rotWithShape="1">
            <a:blip r:embed="rId8">
              <a:alphaModFix/>
            </a:blip>
            <a:srcRect t="2281" b="2271"/>
            <a:stretch/>
          </p:blipFill>
          <p:spPr>
            <a:xfrm>
              <a:off x="8701577" y="1173437"/>
              <a:ext cx="675885" cy="674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6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589974" y="92672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8" name="Google Shape;678;p63"/>
          <p:cNvGrpSpPr/>
          <p:nvPr/>
        </p:nvGrpSpPr>
        <p:grpSpPr>
          <a:xfrm>
            <a:off x="6393163" y="4"/>
            <a:ext cx="2978449" cy="3986092"/>
            <a:chOff x="6393163" y="4"/>
            <a:chExt cx="2978449" cy="3986092"/>
          </a:xfrm>
        </p:grpSpPr>
        <p:pic>
          <p:nvPicPr>
            <p:cNvPr id="679" name="Google Shape;679;p6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393163" y="4"/>
              <a:ext cx="2978449" cy="2174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" name="Google Shape;680;p6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459151" y="2846674"/>
              <a:ext cx="1560800" cy="11394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Progress</a:t>
            </a:r>
            <a:endParaRPr/>
          </a:p>
        </p:txBody>
      </p:sp>
      <p:sp>
        <p:nvSpPr>
          <p:cNvPr id="448" name="Google Shape;448;p33"/>
          <p:cNvSpPr txBox="1"/>
          <p:nvPr/>
        </p:nvSpPr>
        <p:spPr>
          <a:xfrm>
            <a:off x="5918700" y="1540775"/>
            <a:ext cx="3225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We encountered conflicts as we aimed to refine our development process towards a more effective recommendation system, while also facing the limitations of a restricted dataset.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As a result, our schedule was delayed by a week.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49" name="Google Shape;4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6384"/>
            <a:ext cx="3700825" cy="209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33"/>
          <p:cNvCxnSpPr/>
          <p:nvPr/>
        </p:nvCxnSpPr>
        <p:spPr>
          <a:xfrm>
            <a:off x="3922500" y="2683249"/>
            <a:ext cx="649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51" name="Google Shape;4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325" y="1666384"/>
            <a:ext cx="4556000" cy="20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4"/>
          <p:cNvSpPr txBox="1">
            <a:spLocks noGrp="1"/>
          </p:cNvSpPr>
          <p:nvPr>
            <p:ph type="title" idx="2"/>
          </p:nvPr>
        </p:nvSpPr>
        <p:spPr>
          <a:xfrm>
            <a:off x="40650" y="1144225"/>
            <a:ext cx="90339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7" name="Google Shape;457;p34"/>
          <p:cNvSpPr txBox="1">
            <a:spLocks noGrp="1"/>
          </p:cNvSpPr>
          <p:nvPr>
            <p:ph type="subTitle" idx="1"/>
          </p:nvPr>
        </p:nvSpPr>
        <p:spPr>
          <a:xfrm>
            <a:off x="0" y="1873725"/>
            <a:ext cx="9074400" cy="11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Completed tasks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Completed This Week</a:t>
            </a:r>
            <a:endParaRPr/>
          </a:p>
        </p:txBody>
      </p:sp>
      <p:sp>
        <p:nvSpPr>
          <p:cNvPr id="463" name="Google Shape;463;p35"/>
          <p:cNvSpPr txBox="1">
            <a:spLocks noGrp="1"/>
          </p:cNvSpPr>
          <p:nvPr>
            <p:ph type="subTitle" idx="9"/>
          </p:nvPr>
        </p:nvSpPr>
        <p:spPr>
          <a:xfrm>
            <a:off x="720000" y="1017725"/>
            <a:ext cx="6819900" cy="32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AutoNum type="arabicPeriod"/>
            </a:pPr>
            <a:r>
              <a:rPr lang="en" b="0" dirty="0">
                <a:latin typeface="Albert Sans"/>
                <a:ea typeface="Albert Sans"/>
                <a:cs typeface="Albert Sans"/>
                <a:sym typeface="Albert Sans"/>
              </a:rPr>
              <a:t>Backend</a:t>
            </a:r>
            <a:endParaRPr b="0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AutoNum type="alphaLcPeriod"/>
            </a:pPr>
            <a:r>
              <a:rPr lang="en" sz="1800" b="0" dirty="0">
                <a:latin typeface="Albert Sans"/>
                <a:ea typeface="Albert Sans"/>
                <a:cs typeface="Albert Sans"/>
                <a:sym typeface="Albert Sans"/>
              </a:rPr>
              <a:t>Database Design Modification</a:t>
            </a:r>
            <a:endParaRPr sz="1800" b="0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AutoNum type="alphaLcPeriod"/>
            </a:pPr>
            <a:r>
              <a:rPr lang="en" sz="1800" b="0" dirty="0">
                <a:latin typeface="Albert Sans"/>
                <a:ea typeface="Albert Sans"/>
                <a:cs typeface="Albert Sans"/>
                <a:sym typeface="Albert Sans"/>
              </a:rPr>
              <a:t>User Input related API</a:t>
            </a:r>
            <a:endParaRPr sz="1800" b="0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AutoNum type="alphaLcPeriod"/>
            </a:pPr>
            <a:r>
              <a:rPr lang="en" sz="1800" b="0" dirty="0">
                <a:latin typeface="Albert Sans"/>
                <a:ea typeface="Albert Sans"/>
                <a:cs typeface="Albert Sans"/>
                <a:sym typeface="Albert Sans"/>
              </a:rPr>
              <a:t>User Info API</a:t>
            </a:r>
            <a:endParaRPr sz="1800" b="0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b="0" dirty="0">
                <a:latin typeface="Albert Sans"/>
                <a:ea typeface="Albert Sans"/>
                <a:cs typeface="Albert Sans"/>
                <a:sym typeface="Albert Sans"/>
              </a:rPr>
              <a:t>2. Frontend</a:t>
            </a:r>
            <a:endParaRPr b="0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AutoNum type="alphaLcPeriod"/>
            </a:pPr>
            <a:r>
              <a:rPr lang="en" sz="1800" b="0" dirty="0">
                <a:latin typeface="Albert Sans"/>
                <a:ea typeface="Albert Sans"/>
                <a:cs typeface="Albert Sans"/>
                <a:sym typeface="Albert Sans"/>
              </a:rPr>
              <a:t>Main, Chat, Exercise chart, login, register page</a:t>
            </a:r>
            <a:endParaRPr sz="1800" b="0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b="0" dirty="0">
                <a:latin typeface="Albert Sans"/>
                <a:ea typeface="Albert Sans"/>
                <a:cs typeface="Albert Sans"/>
                <a:sym typeface="Albert Sans"/>
              </a:rPr>
              <a:t>3. AI</a:t>
            </a:r>
            <a:endParaRPr b="0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AutoNum type="alphaLcPeriod"/>
            </a:pPr>
            <a:r>
              <a:rPr lang="en" sz="1800" b="0" dirty="0">
                <a:latin typeface="Albert Sans"/>
                <a:ea typeface="Albert Sans"/>
                <a:cs typeface="Albert Sans"/>
                <a:sym typeface="Albert Sans"/>
              </a:rPr>
              <a:t>Make 70% accuracy </a:t>
            </a:r>
            <a:r>
              <a:rPr lang="en" sz="1800" b="0" dirty="0" err="1">
                <a:latin typeface="Albert Sans"/>
                <a:ea typeface="Albert Sans"/>
                <a:cs typeface="Albert Sans"/>
                <a:sym typeface="Albert Sans"/>
              </a:rPr>
              <a:t>nlp</a:t>
            </a:r>
            <a:r>
              <a:rPr lang="en" sz="1800" b="0" dirty="0">
                <a:latin typeface="Albert Sans"/>
                <a:ea typeface="Albert Sans"/>
                <a:cs typeface="Albert Sans"/>
                <a:sym typeface="Albert Sans"/>
              </a:rPr>
              <a:t> model</a:t>
            </a:r>
            <a:endParaRPr sz="1800" b="0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AutoNum type="alphaLcPeriod"/>
            </a:pPr>
            <a:r>
              <a:rPr lang="en" sz="1800" b="0" dirty="0">
                <a:latin typeface="Albert Sans"/>
                <a:ea typeface="Albert Sans"/>
                <a:cs typeface="Albert Sans"/>
                <a:sym typeface="Albert Sans"/>
              </a:rPr>
              <a:t>Resolve problem of </a:t>
            </a:r>
            <a:r>
              <a:rPr lang="en" sz="1800" b="0" dirty="0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Refrigerator image analysis</a:t>
            </a:r>
            <a:r>
              <a:rPr lang="en" sz="2200" b="0" dirty="0"/>
              <a:t>	</a:t>
            </a:r>
            <a:endParaRPr sz="2200" b="0" dirty="0"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6"/>
          <p:cNvSpPr txBox="1">
            <a:spLocks noGrp="1"/>
          </p:cNvSpPr>
          <p:nvPr>
            <p:ph type="title" idx="2"/>
          </p:nvPr>
        </p:nvSpPr>
        <p:spPr>
          <a:xfrm>
            <a:off x="40650" y="1144225"/>
            <a:ext cx="90339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02-1</a:t>
            </a:r>
            <a:endParaRPr/>
          </a:p>
        </p:txBody>
      </p:sp>
      <p:sp>
        <p:nvSpPr>
          <p:cNvPr id="469" name="Google Shape;469;p36"/>
          <p:cNvSpPr txBox="1">
            <a:spLocks noGrp="1"/>
          </p:cNvSpPr>
          <p:nvPr>
            <p:ph type="subTitle" idx="1"/>
          </p:nvPr>
        </p:nvSpPr>
        <p:spPr>
          <a:xfrm>
            <a:off x="0" y="1873725"/>
            <a:ext cx="9074400" cy="11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Database Design Modification</a:t>
            </a:r>
            <a:endParaRPr/>
          </a:p>
        </p:txBody>
      </p:sp>
      <p:sp>
        <p:nvSpPr>
          <p:cNvPr id="475" name="Google Shape;475;p37"/>
          <p:cNvSpPr txBox="1"/>
          <p:nvPr/>
        </p:nvSpPr>
        <p:spPr>
          <a:xfrm>
            <a:off x="3373375" y="1537550"/>
            <a:ext cx="4201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Added “</a:t>
            </a:r>
            <a:r>
              <a:rPr lang="en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registered_allergy</a:t>
            </a: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” field to “User” Table for users who didn’t confirm their allergies.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Also modified logic about login and getting allergy information from users.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476" name="Google Shape;476;p37"/>
          <p:cNvGrpSpPr/>
          <p:nvPr/>
        </p:nvGrpSpPr>
        <p:grpSpPr>
          <a:xfrm>
            <a:off x="719988" y="1537561"/>
            <a:ext cx="2422527" cy="2377564"/>
            <a:chOff x="332213" y="1407511"/>
            <a:chExt cx="2422527" cy="2377564"/>
          </a:xfrm>
        </p:grpSpPr>
        <p:grpSp>
          <p:nvGrpSpPr>
            <p:cNvPr id="477" name="Google Shape;477;p37"/>
            <p:cNvGrpSpPr/>
            <p:nvPr/>
          </p:nvGrpSpPr>
          <p:grpSpPr>
            <a:xfrm>
              <a:off x="332227" y="1407511"/>
              <a:ext cx="2422512" cy="777483"/>
              <a:chOff x="238719" y="1342775"/>
              <a:chExt cx="2781300" cy="923925"/>
            </a:xfrm>
          </p:grpSpPr>
          <p:pic>
            <p:nvPicPr>
              <p:cNvPr id="478" name="Google Shape;478;p3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89075" y="1342775"/>
                <a:ext cx="2667000" cy="495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9" name="Google Shape;479;p3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1">
                <a:off x="238719" y="1838075"/>
                <a:ext cx="2781300" cy="428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80" name="Google Shape;480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2213" y="2354325"/>
              <a:ext cx="2343350" cy="1430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1" name="Google Shape;481;p37"/>
          <p:cNvSpPr txBox="1"/>
          <p:nvPr/>
        </p:nvSpPr>
        <p:spPr>
          <a:xfrm>
            <a:off x="3373375" y="2541688"/>
            <a:ext cx="399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Added “</a:t>
            </a:r>
            <a:r>
              <a:rPr lang="en" sz="12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SelectedFood</a:t>
            </a:r>
            <a:r>
              <a:rPr lang="en" sz="12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” Table for saving what users ate.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User Input related API</a:t>
            </a:r>
            <a:endParaRPr/>
          </a:p>
        </p:txBody>
      </p:sp>
      <p:pic>
        <p:nvPicPr>
          <p:cNvPr id="487" name="Google Shape;4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42600"/>
            <a:ext cx="5782626" cy="24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8"/>
          <p:cNvSpPr txBox="1"/>
          <p:nvPr/>
        </p:nvSpPr>
        <p:spPr>
          <a:xfrm>
            <a:off x="6647625" y="1285750"/>
            <a:ext cx="2128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Saving users’ text, image,</a:t>
            </a:r>
            <a:b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selected food input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sign Inspiration Marketing Plan by Slidesgo">
  <a:themeElements>
    <a:clrScheme name="Simple Light">
      <a:dk1>
        <a:srgbClr val="272729"/>
      </a:dk1>
      <a:lt1>
        <a:srgbClr val="F8F8F8"/>
      </a:lt1>
      <a:dk2>
        <a:srgbClr val="70F1FE"/>
      </a:dk2>
      <a:lt2>
        <a:srgbClr val="43FF9D"/>
      </a:lt2>
      <a:accent1>
        <a:srgbClr val="69FE61"/>
      </a:accent1>
      <a:accent2>
        <a:srgbClr val="E5E36D"/>
      </a:accent2>
      <a:accent3>
        <a:srgbClr val="FD0223"/>
      </a:accent3>
      <a:accent4>
        <a:srgbClr val="CE04E9"/>
      </a:accent4>
      <a:accent5>
        <a:srgbClr val="FFFFFF"/>
      </a:accent5>
      <a:accent6>
        <a:srgbClr val="FFFFFF"/>
      </a:accent6>
      <a:hlink>
        <a:srgbClr val="2727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629</Words>
  <Application>Microsoft Macintosh PowerPoint</Application>
  <PresentationFormat>On-screen Show (16:9)</PresentationFormat>
  <Paragraphs>156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Nunito</vt:lpstr>
      <vt:lpstr>Arial</vt:lpstr>
      <vt:lpstr>Nunito Light</vt:lpstr>
      <vt:lpstr>Albert Sans</vt:lpstr>
      <vt:lpstr>Inter Tight Black</vt:lpstr>
      <vt:lpstr>Inter Tight</vt:lpstr>
      <vt:lpstr>Raleway</vt:lpstr>
      <vt:lpstr>Anaheim</vt:lpstr>
      <vt:lpstr>Design Inspiration Marketing Plan by Slidesgo</vt:lpstr>
      <vt:lpstr>FLEX</vt:lpstr>
      <vt:lpstr>TABLE OF CONTENTS</vt:lpstr>
      <vt:lpstr>01</vt:lpstr>
      <vt:lpstr>Overall Progress</vt:lpstr>
      <vt:lpstr>02</vt:lpstr>
      <vt:lpstr>Tasks Completed This Week</vt:lpstr>
      <vt:lpstr>02-1</vt:lpstr>
      <vt:lpstr>Database Design Modification</vt:lpstr>
      <vt:lpstr>User Input related API</vt:lpstr>
      <vt:lpstr>User Info API</vt:lpstr>
      <vt:lpstr>02-2</vt:lpstr>
      <vt:lpstr>Main - Already ate</vt:lpstr>
      <vt:lpstr>Main - Recommendation</vt:lpstr>
      <vt:lpstr>Main - Exercise Charts</vt:lpstr>
      <vt:lpstr>02-3</vt:lpstr>
      <vt:lpstr>Description keywords</vt:lpstr>
      <vt:lpstr>Description keywords</vt:lpstr>
      <vt:lpstr>Description keywords</vt:lpstr>
      <vt:lpstr>Message keywords</vt:lpstr>
      <vt:lpstr>Message keywords</vt:lpstr>
      <vt:lpstr>Sentiment Analysis</vt:lpstr>
      <vt:lpstr>03</vt:lpstr>
      <vt:lpstr>Project Challenge 1</vt:lpstr>
      <vt:lpstr>Project Challenge 2</vt:lpstr>
      <vt:lpstr>Project Challenge 3</vt:lpstr>
      <vt:lpstr>Project Challenge 3</vt:lpstr>
      <vt:lpstr>Project Challenge 3</vt:lpstr>
      <vt:lpstr>Project Challenge 3</vt:lpstr>
      <vt:lpstr>Project Challenge 3</vt:lpstr>
      <vt:lpstr>Project Challenge 3</vt:lpstr>
      <vt:lpstr>Project Challenge 3</vt:lpstr>
      <vt:lpstr>04</vt:lpstr>
      <vt:lpstr>Things to be done until next week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이지훈</cp:lastModifiedBy>
  <cp:revision>3</cp:revision>
  <dcterms:modified xsi:type="dcterms:W3CDTF">2024-11-15T03:35:49Z</dcterms:modified>
</cp:coreProperties>
</file>